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89" r:id="rId4"/>
    <p:sldId id="290" r:id="rId5"/>
    <p:sldId id="258" r:id="rId6"/>
    <p:sldId id="259" r:id="rId7"/>
    <p:sldId id="260" r:id="rId8"/>
    <p:sldId id="267" r:id="rId9"/>
    <p:sldId id="261" r:id="rId10"/>
    <p:sldId id="262" r:id="rId11"/>
    <p:sldId id="263" r:id="rId12"/>
    <p:sldId id="285" r:id="rId13"/>
    <p:sldId id="286" r:id="rId14"/>
    <p:sldId id="269" r:id="rId15"/>
    <p:sldId id="275" r:id="rId16"/>
    <p:sldId id="276" r:id="rId17"/>
    <p:sldId id="287" r:id="rId18"/>
    <p:sldId id="274" r:id="rId19"/>
    <p:sldId id="288" r:id="rId20"/>
    <p:sldId id="279" r:id="rId21"/>
    <p:sldId id="280" r:id="rId22"/>
    <p:sldId id="272" r:id="rId23"/>
    <p:sldId id="283" r:id="rId24"/>
    <p:sldId id="284" r:id="rId25"/>
    <p:sldId id="281" r:id="rId26"/>
    <p:sldId id="271" r:id="rId27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278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126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7093EA1-3ED0-4B90-BE02-D5941E5EE015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CB6471CD-1083-4AD7-B3AD-9659D8A0D604}">
      <dgm:prSet/>
      <dgm:spPr/>
      <dgm:t>
        <a:bodyPr/>
        <a:lstStyle/>
        <a:p>
          <a:r>
            <a:rPr lang="en-US" dirty="0"/>
            <a:t>Car crashes at intersection point or junction without traffic controls.</a:t>
          </a:r>
        </a:p>
      </dgm:t>
    </dgm:pt>
    <dgm:pt modelId="{AC4492A7-E6D8-4875-80BF-2BE35BAE803D}" type="parTrans" cxnId="{C9738C02-020E-47F7-9E60-86F54911BE1F}">
      <dgm:prSet/>
      <dgm:spPr/>
      <dgm:t>
        <a:bodyPr/>
        <a:lstStyle/>
        <a:p>
          <a:endParaRPr lang="en-US"/>
        </a:p>
      </dgm:t>
    </dgm:pt>
    <dgm:pt modelId="{19B0478D-179E-4999-A4E5-D5EB31B1C6D9}" type="sibTrans" cxnId="{C9738C02-020E-47F7-9E60-86F54911BE1F}">
      <dgm:prSet/>
      <dgm:spPr/>
      <dgm:t>
        <a:bodyPr/>
        <a:lstStyle/>
        <a:p>
          <a:endParaRPr lang="en-US"/>
        </a:p>
      </dgm:t>
    </dgm:pt>
    <dgm:pt modelId="{F6D3EB6A-CD20-42E2-BE76-74C61A863B75}">
      <dgm:prSet/>
      <dgm:spPr/>
      <dgm:t>
        <a:bodyPr/>
        <a:lstStyle/>
        <a:p>
          <a:r>
            <a:rPr lang="en-US"/>
            <a:t>Time wasted</a:t>
          </a:r>
        </a:p>
      </dgm:t>
    </dgm:pt>
    <dgm:pt modelId="{D7A73654-1DD0-4263-9E66-57BE23EDF022}" type="parTrans" cxnId="{335D1F2E-72B0-45D9-9AA3-9CCF7FD0CC7C}">
      <dgm:prSet/>
      <dgm:spPr/>
      <dgm:t>
        <a:bodyPr/>
        <a:lstStyle/>
        <a:p>
          <a:endParaRPr lang="en-US"/>
        </a:p>
      </dgm:t>
    </dgm:pt>
    <dgm:pt modelId="{D8D2C4E7-6E2C-4734-861C-847FFD0D2C8B}" type="sibTrans" cxnId="{335D1F2E-72B0-45D9-9AA3-9CCF7FD0CC7C}">
      <dgm:prSet/>
      <dgm:spPr/>
      <dgm:t>
        <a:bodyPr/>
        <a:lstStyle/>
        <a:p>
          <a:endParaRPr lang="en-US"/>
        </a:p>
      </dgm:t>
    </dgm:pt>
    <dgm:pt modelId="{AFCE61BD-0863-42E5-9961-C134F6927B1A}">
      <dgm:prSet/>
      <dgm:spPr/>
      <dgm:t>
        <a:bodyPr/>
        <a:lstStyle/>
        <a:p>
          <a:r>
            <a:rPr lang="en-US" dirty="0"/>
            <a:t>Emission </a:t>
          </a:r>
        </a:p>
      </dgm:t>
    </dgm:pt>
    <dgm:pt modelId="{EDF91E56-28C8-4BF1-B44F-7B2C16C77DB4}" type="parTrans" cxnId="{B06D6429-93A9-499F-9470-867400BDC14C}">
      <dgm:prSet/>
      <dgm:spPr/>
      <dgm:t>
        <a:bodyPr/>
        <a:lstStyle/>
        <a:p>
          <a:endParaRPr lang="en-US"/>
        </a:p>
      </dgm:t>
    </dgm:pt>
    <dgm:pt modelId="{D02CDEFC-946C-4020-A224-3F750FB574C4}" type="sibTrans" cxnId="{B06D6429-93A9-499F-9470-867400BDC14C}">
      <dgm:prSet/>
      <dgm:spPr/>
      <dgm:t>
        <a:bodyPr/>
        <a:lstStyle/>
        <a:p>
          <a:endParaRPr lang="en-US"/>
        </a:p>
      </dgm:t>
    </dgm:pt>
    <dgm:pt modelId="{EF368E20-2E3A-4910-852A-16D704C150CA}">
      <dgm:prSet/>
      <dgm:spPr/>
      <dgm:t>
        <a:bodyPr/>
        <a:lstStyle/>
        <a:p>
          <a:r>
            <a:rPr lang="en-US" dirty="0"/>
            <a:t>Heavy Traffic</a:t>
          </a:r>
        </a:p>
      </dgm:t>
    </dgm:pt>
    <dgm:pt modelId="{C7F45AD7-BF09-4DEF-8975-5357DCC96698}" type="parTrans" cxnId="{15BE26F7-C876-4686-91EE-35E6EE0ABAFB}">
      <dgm:prSet/>
      <dgm:spPr/>
    </dgm:pt>
    <dgm:pt modelId="{79DEB9BE-6108-464A-8F85-9D3FC9702E90}" type="sibTrans" cxnId="{15BE26F7-C876-4686-91EE-35E6EE0ABAFB}">
      <dgm:prSet/>
      <dgm:spPr/>
    </dgm:pt>
    <dgm:pt modelId="{86B995C6-246B-441E-BD03-507DE375C2A8}" type="pres">
      <dgm:prSet presAssocID="{77093EA1-3ED0-4B90-BE02-D5941E5EE015}" presName="linear" presStyleCnt="0">
        <dgm:presLayoutVars>
          <dgm:animLvl val="lvl"/>
          <dgm:resizeHandles val="exact"/>
        </dgm:presLayoutVars>
      </dgm:prSet>
      <dgm:spPr/>
    </dgm:pt>
    <dgm:pt modelId="{B69A934C-E7D5-4A63-9DE8-B67E374DA9ED}" type="pres">
      <dgm:prSet presAssocID="{CB6471CD-1083-4AD7-B3AD-9659D8A0D604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203B9A5A-2D10-4241-A792-E355E8D76FC8}" type="pres">
      <dgm:prSet presAssocID="{19B0478D-179E-4999-A4E5-D5EB31B1C6D9}" presName="spacer" presStyleCnt="0"/>
      <dgm:spPr/>
    </dgm:pt>
    <dgm:pt modelId="{49F82521-C7F6-4CCB-9056-D3F7B4AEAEC1}" type="pres">
      <dgm:prSet presAssocID="{EF368E20-2E3A-4910-852A-16D704C150CA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F53A3B6E-FC6C-4CCF-AAF2-F709ABE0FF71}" type="pres">
      <dgm:prSet presAssocID="{79DEB9BE-6108-464A-8F85-9D3FC9702E90}" presName="spacer" presStyleCnt="0"/>
      <dgm:spPr/>
    </dgm:pt>
    <dgm:pt modelId="{49DB908E-D79E-40EB-B0E5-C74159B0D1CB}" type="pres">
      <dgm:prSet presAssocID="{F6D3EB6A-CD20-42E2-BE76-74C61A863B75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D969A2AC-58B2-439B-A848-64B10E979D92}" type="pres">
      <dgm:prSet presAssocID="{D8D2C4E7-6E2C-4734-861C-847FFD0D2C8B}" presName="spacer" presStyleCnt="0"/>
      <dgm:spPr/>
    </dgm:pt>
    <dgm:pt modelId="{62EB614F-8D0A-4956-86FC-8A673C6D1D90}" type="pres">
      <dgm:prSet presAssocID="{AFCE61BD-0863-42E5-9961-C134F6927B1A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C9738C02-020E-47F7-9E60-86F54911BE1F}" srcId="{77093EA1-3ED0-4B90-BE02-D5941E5EE015}" destId="{CB6471CD-1083-4AD7-B3AD-9659D8A0D604}" srcOrd="0" destOrd="0" parTransId="{AC4492A7-E6D8-4875-80BF-2BE35BAE803D}" sibTransId="{19B0478D-179E-4999-A4E5-D5EB31B1C6D9}"/>
    <dgm:cxn modelId="{B06D6429-93A9-499F-9470-867400BDC14C}" srcId="{77093EA1-3ED0-4B90-BE02-D5941E5EE015}" destId="{AFCE61BD-0863-42E5-9961-C134F6927B1A}" srcOrd="3" destOrd="0" parTransId="{EDF91E56-28C8-4BF1-B44F-7B2C16C77DB4}" sibTransId="{D02CDEFC-946C-4020-A224-3F750FB574C4}"/>
    <dgm:cxn modelId="{335D1F2E-72B0-45D9-9AA3-9CCF7FD0CC7C}" srcId="{77093EA1-3ED0-4B90-BE02-D5941E5EE015}" destId="{F6D3EB6A-CD20-42E2-BE76-74C61A863B75}" srcOrd="2" destOrd="0" parTransId="{D7A73654-1DD0-4263-9E66-57BE23EDF022}" sibTransId="{D8D2C4E7-6E2C-4734-861C-847FFD0D2C8B}"/>
    <dgm:cxn modelId="{96304138-326D-46E5-B636-C01E546791C7}" type="presOf" srcId="{77093EA1-3ED0-4B90-BE02-D5941E5EE015}" destId="{86B995C6-246B-441E-BD03-507DE375C2A8}" srcOrd="0" destOrd="0" presId="urn:microsoft.com/office/officeart/2005/8/layout/vList2"/>
    <dgm:cxn modelId="{CF1C6A3E-50E8-429A-AC31-2C489B5215E7}" type="presOf" srcId="{CB6471CD-1083-4AD7-B3AD-9659D8A0D604}" destId="{B69A934C-E7D5-4A63-9DE8-B67E374DA9ED}" srcOrd="0" destOrd="0" presId="urn:microsoft.com/office/officeart/2005/8/layout/vList2"/>
    <dgm:cxn modelId="{2F4ECA6C-C88B-463B-A070-A21EAAF4EBB7}" type="presOf" srcId="{EF368E20-2E3A-4910-852A-16D704C150CA}" destId="{49F82521-C7F6-4CCB-9056-D3F7B4AEAEC1}" srcOrd="0" destOrd="0" presId="urn:microsoft.com/office/officeart/2005/8/layout/vList2"/>
    <dgm:cxn modelId="{77ADFDA7-3016-46CF-8913-FDF487CB9FC2}" type="presOf" srcId="{F6D3EB6A-CD20-42E2-BE76-74C61A863B75}" destId="{49DB908E-D79E-40EB-B0E5-C74159B0D1CB}" srcOrd="0" destOrd="0" presId="urn:microsoft.com/office/officeart/2005/8/layout/vList2"/>
    <dgm:cxn modelId="{15BE26F7-C876-4686-91EE-35E6EE0ABAFB}" srcId="{77093EA1-3ED0-4B90-BE02-D5941E5EE015}" destId="{EF368E20-2E3A-4910-852A-16D704C150CA}" srcOrd="1" destOrd="0" parTransId="{C7F45AD7-BF09-4DEF-8975-5357DCC96698}" sibTransId="{79DEB9BE-6108-464A-8F85-9D3FC9702E90}"/>
    <dgm:cxn modelId="{349BA5F8-1062-420A-A590-876986DF5537}" type="presOf" srcId="{AFCE61BD-0863-42E5-9961-C134F6927B1A}" destId="{62EB614F-8D0A-4956-86FC-8A673C6D1D90}" srcOrd="0" destOrd="0" presId="urn:microsoft.com/office/officeart/2005/8/layout/vList2"/>
    <dgm:cxn modelId="{7F42466E-40E1-43D1-A2A3-4FA406EDB94D}" type="presParOf" srcId="{86B995C6-246B-441E-BD03-507DE375C2A8}" destId="{B69A934C-E7D5-4A63-9DE8-B67E374DA9ED}" srcOrd="0" destOrd="0" presId="urn:microsoft.com/office/officeart/2005/8/layout/vList2"/>
    <dgm:cxn modelId="{C87F8AF6-94C0-40F0-9E90-CA89FA0650E4}" type="presParOf" srcId="{86B995C6-246B-441E-BD03-507DE375C2A8}" destId="{203B9A5A-2D10-4241-A792-E355E8D76FC8}" srcOrd="1" destOrd="0" presId="urn:microsoft.com/office/officeart/2005/8/layout/vList2"/>
    <dgm:cxn modelId="{C74F0454-157E-4E2E-A37F-B62836A2ADA4}" type="presParOf" srcId="{86B995C6-246B-441E-BD03-507DE375C2A8}" destId="{49F82521-C7F6-4CCB-9056-D3F7B4AEAEC1}" srcOrd="2" destOrd="0" presId="urn:microsoft.com/office/officeart/2005/8/layout/vList2"/>
    <dgm:cxn modelId="{F3E72FD1-71FF-4289-B04F-75280397E47E}" type="presParOf" srcId="{86B995C6-246B-441E-BD03-507DE375C2A8}" destId="{F53A3B6E-FC6C-4CCF-AAF2-F709ABE0FF71}" srcOrd="3" destOrd="0" presId="urn:microsoft.com/office/officeart/2005/8/layout/vList2"/>
    <dgm:cxn modelId="{4520B451-6C84-41DF-B9D6-E51FA1ED4822}" type="presParOf" srcId="{86B995C6-246B-441E-BD03-507DE375C2A8}" destId="{49DB908E-D79E-40EB-B0E5-C74159B0D1CB}" srcOrd="4" destOrd="0" presId="urn:microsoft.com/office/officeart/2005/8/layout/vList2"/>
    <dgm:cxn modelId="{607EF136-C70D-4898-84BA-12FEC39900CE}" type="presParOf" srcId="{86B995C6-246B-441E-BD03-507DE375C2A8}" destId="{D969A2AC-58B2-439B-A848-64B10E979D92}" srcOrd="5" destOrd="0" presId="urn:microsoft.com/office/officeart/2005/8/layout/vList2"/>
    <dgm:cxn modelId="{7E8F4DBE-40C9-48D6-8395-ACD39B06FB73}" type="presParOf" srcId="{86B995C6-246B-441E-BD03-507DE375C2A8}" destId="{62EB614F-8D0A-4956-86FC-8A673C6D1D90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0FE5F18-A029-4C33-9B3F-7A31C69ACBE6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587BFD96-BF9C-4620-ABB5-135EB4F5FCCD}">
      <dgm:prSet/>
      <dgm:spPr/>
      <dgm:t>
        <a:bodyPr/>
        <a:lstStyle/>
        <a:p>
          <a:r>
            <a:rPr lang="en-US"/>
            <a:t>We began this research by outlining the most common technology used to solve the problem </a:t>
          </a:r>
        </a:p>
      </dgm:t>
    </dgm:pt>
    <dgm:pt modelId="{941522C2-0EE4-4D6A-96FF-4055F49A7AF5}" type="parTrans" cxnId="{0630C989-E9D0-4BB2-A113-CA79C2721C38}">
      <dgm:prSet/>
      <dgm:spPr/>
      <dgm:t>
        <a:bodyPr/>
        <a:lstStyle/>
        <a:p>
          <a:endParaRPr lang="en-US"/>
        </a:p>
      </dgm:t>
    </dgm:pt>
    <dgm:pt modelId="{0927DAEA-F34C-44B4-B4FD-4C4AB6BEE5B3}" type="sibTrans" cxnId="{0630C989-E9D0-4BB2-A113-CA79C2721C38}">
      <dgm:prSet/>
      <dgm:spPr/>
      <dgm:t>
        <a:bodyPr/>
        <a:lstStyle/>
        <a:p>
          <a:endParaRPr lang="en-US"/>
        </a:p>
      </dgm:t>
    </dgm:pt>
    <dgm:pt modelId="{360B7949-9072-4929-B298-349B085327A4}">
      <dgm:prSet/>
      <dgm:spPr/>
      <dgm:t>
        <a:bodyPr/>
        <a:lstStyle/>
        <a:p>
          <a:r>
            <a:rPr lang="en-US"/>
            <a:t>Signal optimization with real-time CAV trajectory information</a:t>
          </a:r>
        </a:p>
      </dgm:t>
    </dgm:pt>
    <dgm:pt modelId="{EFF52CC8-F1B7-4B5B-8332-6E461A6C712D}" type="parTrans" cxnId="{9DEE705D-626B-4B1A-B57B-E7966C577405}">
      <dgm:prSet/>
      <dgm:spPr/>
      <dgm:t>
        <a:bodyPr/>
        <a:lstStyle/>
        <a:p>
          <a:endParaRPr lang="en-US"/>
        </a:p>
      </dgm:t>
    </dgm:pt>
    <dgm:pt modelId="{A6EF84A3-EFDF-42CF-85B0-35D9FB92EFEA}" type="sibTrans" cxnId="{9DEE705D-626B-4B1A-B57B-E7966C577405}">
      <dgm:prSet/>
      <dgm:spPr/>
      <dgm:t>
        <a:bodyPr/>
        <a:lstStyle/>
        <a:p>
          <a:endParaRPr lang="en-US"/>
        </a:p>
      </dgm:t>
    </dgm:pt>
    <dgm:pt modelId="{A7C71389-4ED9-4516-85CF-105F78A3FA99}">
      <dgm:prSet/>
      <dgm:spPr/>
      <dgm:t>
        <a:bodyPr/>
        <a:lstStyle/>
        <a:p>
          <a:r>
            <a:rPr lang="en-US"/>
            <a:t>FCFS and BATCH approach</a:t>
          </a:r>
        </a:p>
      </dgm:t>
    </dgm:pt>
    <dgm:pt modelId="{53829285-339D-43D3-B387-3A15E58A0425}" type="parTrans" cxnId="{EC553022-4600-471E-ADB0-2D181089D4A0}">
      <dgm:prSet/>
      <dgm:spPr/>
      <dgm:t>
        <a:bodyPr/>
        <a:lstStyle/>
        <a:p>
          <a:endParaRPr lang="en-US"/>
        </a:p>
      </dgm:t>
    </dgm:pt>
    <dgm:pt modelId="{1B6BE69D-5C3C-4E49-8145-46948EB2723A}" type="sibTrans" cxnId="{EC553022-4600-471E-ADB0-2D181089D4A0}">
      <dgm:prSet/>
      <dgm:spPr/>
      <dgm:t>
        <a:bodyPr/>
        <a:lstStyle/>
        <a:p>
          <a:endParaRPr lang="en-US"/>
        </a:p>
      </dgm:t>
    </dgm:pt>
    <dgm:pt modelId="{F64A04F0-5523-4C4D-B583-4C71DD71F3B9}" type="pres">
      <dgm:prSet presAssocID="{60FE5F18-A029-4C33-9B3F-7A31C69ACBE6}" presName="vert0" presStyleCnt="0">
        <dgm:presLayoutVars>
          <dgm:dir/>
          <dgm:animOne val="branch"/>
          <dgm:animLvl val="lvl"/>
        </dgm:presLayoutVars>
      </dgm:prSet>
      <dgm:spPr/>
    </dgm:pt>
    <dgm:pt modelId="{D02C0697-1F37-4AED-943A-3C67C9E8F9E0}" type="pres">
      <dgm:prSet presAssocID="{587BFD96-BF9C-4620-ABB5-135EB4F5FCCD}" presName="thickLine" presStyleLbl="alignNode1" presStyleIdx="0" presStyleCnt="3"/>
      <dgm:spPr/>
    </dgm:pt>
    <dgm:pt modelId="{C25B07EB-1885-4A23-8BAD-92F8B9CFFAE5}" type="pres">
      <dgm:prSet presAssocID="{587BFD96-BF9C-4620-ABB5-135EB4F5FCCD}" presName="horz1" presStyleCnt="0"/>
      <dgm:spPr/>
    </dgm:pt>
    <dgm:pt modelId="{402697FA-ECCC-49B1-BFE2-0250932EDD78}" type="pres">
      <dgm:prSet presAssocID="{587BFD96-BF9C-4620-ABB5-135EB4F5FCCD}" presName="tx1" presStyleLbl="revTx" presStyleIdx="0" presStyleCnt="3"/>
      <dgm:spPr/>
    </dgm:pt>
    <dgm:pt modelId="{190E0CDE-8BCB-4138-821A-BBDD1A421A0A}" type="pres">
      <dgm:prSet presAssocID="{587BFD96-BF9C-4620-ABB5-135EB4F5FCCD}" presName="vert1" presStyleCnt="0"/>
      <dgm:spPr/>
    </dgm:pt>
    <dgm:pt modelId="{0F69392E-3BBC-4A44-A604-2B6C655DA241}" type="pres">
      <dgm:prSet presAssocID="{360B7949-9072-4929-B298-349B085327A4}" presName="thickLine" presStyleLbl="alignNode1" presStyleIdx="1" presStyleCnt="3"/>
      <dgm:spPr/>
    </dgm:pt>
    <dgm:pt modelId="{57F8DE97-A328-44B8-9D41-B31507AACDCF}" type="pres">
      <dgm:prSet presAssocID="{360B7949-9072-4929-B298-349B085327A4}" presName="horz1" presStyleCnt="0"/>
      <dgm:spPr/>
    </dgm:pt>
    <dgm:pt modelId="{3FDAC073-28CA-44CD-8508-38E6060BE0AD}" type="pres">
      <dgm:prSet presAssocID="{360B7949-9072-4929-B298-349B085327A4}" presName="tx1" presStyleLbl="revTx" presStyleIdx="1" presStyleCnt="3"/>
      <dgm:spPr/>
    </dgm:pt>
    <dgm:pt modelId="{B4A6E4E2-B889-4E06-81C7-01517E330FDC}" type="pres">
      <dgm:prSet presAssocID="{360B7949-9072-4929-B298-349B085327A4}" presName="vert1" presStyleCnt="0"/>
      <dgm:spPr/>
    </dgm:pt>
    <dgm:pt modelId="{7C3A988E-0931-450C-9ACB-E0CF1DFB8514}" type="pres">
      <dgm:prSet presAssocID="{A7C71389-4ED9-4516-85CF-105F78A3FA99}" presName="thickLine" presStyleLbl="alignNode1" presStyleIdx="2" presStyleCnt="3"/>
      <dgm:spPr/>
    </dgm:pt>
    <dgm:pt modelId="{2DD77D92-7BD1-4E1E-9619-AE9D3FFF8810}" type="pres">
      <dgm:prSet presAssocID="{A7C71389-4ED9-4516-85CF-105F78A3FA99}" presName="horz1" presStyleCnt="0"/>
      <dgm:spPr/>
    </dgm:pt>
    <dgm:pt modelId="{E80648BA-6C82-4341-92DD-1CDA197BEC31}" type="pres">
      <dgm:prSet presAssocID="{A7C71389-4ED9-4516-85CF-105F78A3FA99}" presName="tx1" presStyleLbl="revTx" presStyleIdx="2" presStyleCnt="3"/>
      <dgm:spPr/>
    </dgm:pt>
    <dgm:pt modelId="{455A8832-6AD7-4920-AE81-547DEF642898}" type="pres">
      <dgm:prSet presAssocID="{A7C71389-4ED9-4516-85CF-105F78A3FA99}" presName="vert1" presStyleCnt="0"/>
      <dgm:spPr/>
    </dgm:pt>
  </dgm:ptLst>
  <dgm:cxnLst>
    <dgm:cxn modelId="{37779E01-3ACD-47CE-836B-BC0F0102B0A4}" type="presOf" srcId="{A7C71389-4ED9-4516-85CF-105F78A3FA99}" destId="{E80648BA-6C82-4341-92DD-1CDA197BEC31}" srcOrd="0" destOrd="0" presId="urn:microsoft.com/office/officeart/2008/layout/LinedList"/>
    <dgm:cxn modelId="{EC553022-4600-471E-ADB0-2D181089D4A0}" srcId="{60FE5F18-A029-4C33-9B3F-7A31C69ACBE6}" destId="{A7C71389-4ED9-4516-85CF-105F78A3FA99}" srcOrd="2" destOrd="0" parTransId="{53829285-339D-43D3-B387-3A15E58A0425}" sibTransId="{1B6BE69D-5C3C-4E49-8145-46948EB2723A}"/>
    <dgm:cxn modelId="{9DEE705D-626B-4B1A-B57B-E7966C577405}" srcId="{60FE5F18-A029-4C33-9B3F-7A31C69ACBE6}" destId="{360B7949-9072-4929-B298-349B085327A4}" srcOrd="1" destOrd="0" parTransId="{EFF52CC8-F1B7-4B5B-8332-6E461A6C712D}" sibTransId="{A6EF84A3-EFDF-42CF-85B0-35D9FB92EFEA}"/>
    <dgm:cxn modelId="{6DB4794F-8D27-4E25-9DB8-43687DC9047C}" type="presOf" srcId="{587BFD96-BF9C-4620-ABB5-135EB4F5FCCD}" destId="{402697FA-ECCC-49B1-BFE2-0250932EDD78}" srcOrd="0" destOrd="0" presId="urn:microsoft.com/office/officeart/2008/layout/LinedList"/>
    <dgm:cxn modelId="{32C03D70-5439-4BA4-AB46-F84E7F8BCB20}" type="presOf" srcId="{60FE5F18-A029-4C33-9B3F-7A31C69ACBE6}" destId="{F64A04F0-5523-4C4D-B583-4C71DD71F3B9}" srcOrd="0" destOrd="0" presId="urn:microsoft.com/office/officeart/2008/layout/LinedList"/>
    <dgm:cxn modelId="{0630C989-E9D0-4BB2-A113-CA79C2721C38}" srcId="{60FE5F18-A029-4C33-9B3F-7A31C69ACBE6}" destId="{587BFD96-BF9C-4620-ABB5-135EB4F5FCCD}" srcOrd="0" destOrd="0" parTransId="{941522C2-0EE4-4D6A-96FF-4055F49A7AF5}" sibTransId="{0927DAEA-F34C-44B4-B4FD-4C4AB6BEE5B3}"/>
    <dgm:cxn modelId="{D6B6EBD9-D9E4-43D1-974F-798B4B29B815}" type="presOf" srcId="{360B7949-9072-4929-B298-349B085327A4}" destId="{3FDAC073-28CA-44CD-8508-38E6060BE0AD}" srcOrd="0" destOrd="0" presId="urn:microsoft.com/office/officeart/2008/layout/LinedList"/>
    <dgm:cxn modelId="{A5E1541B-A5D9-417F-8345-F7E7E41875C9}" type="presParOf" srcId="{F64A04F0-5523-4C4D-B583-4C71DD71F3B9}" destId="{D02C0697-1F37-4AED-943A-3C67C9E8F9E0}" srcOrd="0" destOrd="0" presId="urn:microsoft.com/office/officeart/2008/layout/LinedList"/>
    <dgm:cxn modelId="{9F1242E8-E10C-48AA-877C-CF3A69BDBF0E}" type="presParOf" srcId="{F64A04F0-5523-4C4D-B583-4C71DD71F3B9}" destId="{C25B07EB-1885-4A23-8BAD-92F8B9CFFAE5}" srcOrd="1" destOrd="0" presId="urn:microsoft.com/office/officeart/2008/layout/LinedList"/>
    <dgm:cxn modelId="{0973D0BB-D5D4-4D8E-9A8E-62722211CBE7}" type="presParOf" srcId="{C25B07EB-1885-4A23-8BAD-92F8B9CFFAE5}" destId="{402697FA-ECCC-49B1-BFE2-0250932EDD78}" srcOrd="0" destOrd="0" presId="urn:microsoft.com/office/officeart/2008/layout/LinedList"/>
    <dgm:cxn modelId="{0BC6F7F1-DA5A-4271-A6DB-32E31F9755D0}" type="presParOf" srcId="{C25B07EB-1885-4A23-8BAD-92F8B9CFFAE5}" destId="{190E0CDE-8BCB-4138-821A-BBDD1A421A0A}" srcOrd="1" destOrd="0" presId="urn:microsoft.com/office/officeart/2008/layout/LinedList"/>
    <dgm:cxn modelId="{554BD5CB-3F1A-48FF-B133-0D28C581C726}" type="presParOf" srcId="{F64A04F0-5523-4C4D-B583-4C71DD71F3B9}" destId="{0F69392E-3BBC-4A44-A604-2B6C655DA241}" srcOrd="2" destOrd="0" presId="urn:microsoft.com/office/officeart/2008/layout/LinedList"/>
    <dgm:cxn modelId="{D269C3A1-503F-4452-84C0-42519AC0F092}" type="presParOf" srcId="{F64A04F0-5523-4C4D-B583-4C71DD71F3B9}" destId="{57F8DE97-A328-44B8-9D41-B31507AACDCF}" srcOrd="3" destOrd="0" presId="urn:microsoft.com/office/officeart/2008/layout/LinedList"/>
    <dgm:cxn modelId="{CB382901-A40E-4333-9F46-194E294F8EF6}" type="presParOf" srcId="{57F8DE97-A328-44B8-9D41-B31507AACDCF}" destId="{3FDAC073-28CA-44CD-8508-38E6060BE0AD}" srcOrd="0" destOrd="0" presId="urn:microsoft.com/office/officeart/2008/layout/LinedList"/>
    <dgm:cxn modelId="{DC5E1315-FFFD-4A6F-8916-7BD779DC9863}" type="presParOf" srcId="{57F8DE97-A328-44B8-9D41-B31507AACDCF}" destId="{B4A6E4E2-B889-4E06-81C7-01517E330FDC}" srcOrd="1" destOrd="0" presId="urn:microsoft.com/office/officeart/2008/layout/LinedList"/>
    <dgm:cxn modelId="{60087B01-944E-4295-B7F5-7C3E125792E6}" type="presParOf" srcId="{F64A04F0-5523-4C4D-B583-4C71DD71F3B9}" destId="{7C3A988E-0931-450C-9ACB-E0CF1DFB8514}" srcOrd="4" destOrd="0" presId="urn:microsoft.com/office/officeart/2008/layout/LinedList"/>
    <dgm:cxn modelId="{32563B75-4121-44F7-9BF1-C2C7B6931E4C}" type="presParOf" srcId="{F64A04F0-5523-4C4D-B583-4C71DD71F3B9}" destId="{2DD77D92-7BD1-4E1E-9619-AE9D3FFF8810}" srcOrd="5" destOrd="0" presId="urn:microsoft.com/office/officeart/2008/layout/LinedList"/>
    <dgm:cxn modelId="{CA7ED0B9-74F1-4755-B65C-A1CD37F2C0F5}" type="presParOf" srcId="{2DD77D92-7BD1-4E1E-9619-AE9D3FFF8810}" destId="{E80648BA-6C82-4341-92DD-1CDA197BEC31}" srcOrd="0" destOrd="0" presId="urn:microsoft.com/office/officeart/2008/layout/LinedList"/>
    <dgm:cxn modelId="{0A66E95F-D26C-4129-B7F1-6C44CE2A087A}" type="presParOf" srcId="{2DD77D92-7BD1-4E1E-9619-AE9D3FFF8810}" destId="{455A8832-6AD7-4920-AE81-547DEF642898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FA19FE2-4180-47EA-9905-D8A0C0A9F14C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5234286D-0298-4E80-8BCC-F8F1B6028B9B}">
      <dgm:prSet/>
      <dgm:spPr/>
      <dgm:t>
        <a:bodyPr/>
        <a:lstStyle/>
        <a:p>
          <a:r>
            <a:rPr lang="en-US"/>
            <a:t>V2V Protocol = Share datas between one vehicle to another for example speeds, </a:t>
          </a:r>
        </a:p>
      </dgm:t>
    </dgm:pt>
    <dgm:pt modelId="{BB2FC158-E982-4DD3-88D9-28CF7277154B}" type="parTrans" cxnId="{8CE2725C-6226-4967-888C-38EB3BA1936A}">
      <dgm:prSet/>
      <dgm:spPr/>
      <dgm:t>
        <a:bodyPr/>
        <a:lstStyle/>
        <a:p>
          <a:endParaRPr lang="en-US"/>
        </a:p>
      </dgm:t>
    </dgm:pt>
    <dgm:pt modelId="{4C1DBDCC-1661-4182-9BD2-598BC2E56160}" type="sibTrans" cxnId="{8CE2725C-6226-4967-888C-38EB3BA1936A}">
      <dgm:prSet/>
      <dgm:spPr/>
      <dgm:t>
        <a:bodyPr/>
        <a:lstStyle/>
        <a:p>
          <a:endParaRPr lang="en-US"/>
        </a:p>
      </dgm:t>
    </dgm:pt>
    <dgm:pt modelId="{1EC5350B-81B7-4E7F-A432-0626EF86D8E8}">
      <dgm:prSet/>
      <dgm:spPr/>
      <dgm:t>
        <a:bodyPr/>
        <a:lstStyle/>
        <a:p>
          <a:r>
            <a:rPr lang="en-US"/>
            <a:t>Total Bandwidth Server Algorithm = Scheduling aperiodic task </a:t>
          </a:r>
        </a:p>
      </dgm:t>
    </dgm:pt>
    <dgm:pt modelId="{228B5DEA-F05A-4B56-80D8-B26EE850F200}" type="parTrans" cxnId="{B239F69A-47DB-4DC5-95DF-1DD4B5BB5B4E}">
      <dgm:prSet/>
      <dgm:spPr/>
      <dgm:t>
        <a:bodyPr/>
        <a:lstStyle/>
        <a:p>
          <a:endParaRPr lang="en-US"/>
        </a:p>
      </dgm:t>
    </dgm:pt>
    <dgm:pt modelId="{83A72E05-6E73-4315-8115-1D410B6F8E56}" type="sibTrans" cxnId="{B239F69A-47DB-4DC5-95DF-1DD4B5BB5B4E}">
      <dgm:prSet/>
      <dgm:spPr/>
      <dgm:t>
        <a:bodyPr/>
        <a:lstStyle/>
        <a:p>
          <a:endParaRPr lang="en-US"/>
        </a:p>
      </dgm:t>
    </dgm:pt>
    <dgm:pt modelId="{D9B6E85C-C497-457D-BFE3-2677628879E7}">
      <dgm:prSet/>
      <dgm:spPr/>
      <dgm:t>
        <a:bodyPr/>
        <a:lstStyle/>
        <a:p>
          <a:r>
            <a:rPr lang="en-US"/>
            <a:t>Vehicle Collision Warning Communication Protocol</a:t>
          </a:r>
        </a:p>
      </dgm:t>
    </dgm:pt>
    <dgm:pt modelId="{5107898C-970D-4059-804C-9E13D5D77545}" type="parTrans" cxnId="{309891A5-4DDD-4E9B-B88C-F559FECB2CAC}">
      <dgm:prSet/>
      <dgm:spPr/>
      <dgm:t>
        <a:bodyPr/>
        <a:lstStyle/>
        <a:p>
          <a:endParaRPr lang="en-US"/>
        </a:p>
      </dgm:t>
    </dgm:pt>
    <dgm:pt modelId="{2386385A-857F-4E01-9176-6BB3A4A03A33}" type="sibTrans" cxnId="{309891A5-4DDD-4E9B-B88C-F559FECB2CAC}">
      <dgm:prSet/>
      <dgm:spPr/>
      <dgm:t>
        <a:bodyPr/>
        <a:lstStyle/>
        <a:p>
          <a:endParaRPr lang="en-US"/>
        </a:p>
      </dgm:t>
    </dgm:pt>
    <dgm:pt modelId="{04D293E3-8060-4773-A011-BE1DC2AD193A}">
      <dgm:prSet/>
      <dgm:spPr/>
      <dgm:t>
        <a:bodyPr/>
        <a:lstStyle/>
        <a:p>
          <a:r>
            <a:rPr lang="en-US"/>
            <a:t>Management Centre/Server Hub to send information</a:t>
          </a:r>
        </a:p>
      </dgm:t>
    </dgm:pt>
    <dgm:pt modelId="{F8ADADB9-776B-4A18-86F7-DEEDA42A8E56}" type="parTrans" cxnId="{B17FDB3C-2CB0-41B4-A078-D7125F997B76}">
      <dgm:prSet/>
      <dgm:spPr/>
      <dgm:t>
        <a:bodyPr/>
        <a:lstStyle/>
        <a:p>
          <a:endParaRPr lang="en-US"/>
        </a:p>
      </dgm:t>
    </dgm:pt>
    <dgm:pt modelId="{7C17F12B-0DF2-45EB-92D4-1D65F74AC27D}" type="sibTrans" cxnId="{B17FDB3C-2CB0-41B4-A078-D7125F997B76}">
      <dgm:prSet/>
      <dgm:spPr/>
      <dgm:t>
        <a:bodyPr/>
        <a:lstStyle/>
        <a:p>
          <a:endParaRPr lang="en-US"/>
        </a:p>
      </dgm:t>
    </dgm:pt>
    <dgm:pt modelId="{A254B52B-CCE3-4D8F-8552-2DEFBC231EEA}">
      <dgm:prSet/>
      <dgm:spPr/>
      <dgm:t>
        <a:bodyPr/>
        <a:lstStyle/>
        <a:p>
          <a:r>
            <a:rPr lang="en-US"/>
            <a:t>Fcfs</a:t>
          </a:r>
        </a:p>
      </dgm:t>
    </dgm:pt>
    <dgm:pt modelId="{72CEE2CC-99BF-4812-B839-E3BB7601214D}" type="parTrans" cxnId="{6C28A970-450C-43AC-988C-1FDD5FBDC09B}">
      <dgm:prSet/>
      <dgm:spPr/>
      <dgm:t>
        <a:bodyPr/>
        <a:lstStyle/>
        <a:p>
          <a:endParaRPr lang="en-US"/>
        </a:p>
      </dgm:t>
    </dgm:pt>
    <dgm:pt modelId="{8BD34412-9568-451F-BDA6-58DF39CC1294}" type="sibTrans" cxnId="{6C28A970-450C-43AC-988C-1FDD5FBDC09B}">
      <dgm:prSet/>
      <dgm:spPr/>
      <dgm:t>
        <a:bodyPr/>
        <a:lstStyle/>
        <a:p>
          <a:endParaRPr lang="en-US"/>
        </a:p>
      </dgm:t>
    </dgm:pt>
    <dgm:pt modelId="{E6ED32D6-7137-425A-9F71-315EC43C6F3F}" type="pres">
      <dgm:prSet presAssocID="{9FA19FE2-4180-47EA-9905-D8A0C0A9F14C}" presName="linear" presStyleCnt="0">
        <dgm:presLayoutVars>
          <dgm:animLvl val="lvl"/>
          <dgm:resizeHandles val="exact"/>
        </dgm:presLayoutVars>
      </dgm:prSet>
      <dgm:spPr/>
    </dgm:pt>
    <dgm:pt modelId="{5D0772DB-9465-4814-84B5-40C1E99AC5B1}" type="pres">
      <dgm:prSet presAssocID="{5234286D-0298-4E80-8BCC-F8F1B6028B9B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C59EE718-1A68-48C1-B3EA-90585EC859E0}" type="pres">
      <dgm:prSet presAssocID="{4C1DBDCC-1661-4182-9BD2-598BC2E56160}" presName="spacer" presStyleCnt="0"/>
      <dgm:spPr/>
    </dgm:pt>
    <dgm:pt modelId="{98251E6B-3ECC-4596-9B41-F8E7BDC486D8}" type="pres">
      <dgm:prSet presAssocID="{1EC5350B-81B7-4E7F-A432-0626EF86D8E8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1E6AC48E-7842-4DFF-A94C-35D8F5AC15BC}" type="pres">
      <dgm:prSet presAssocID="{83A72E05-6E73-4315-8115-1D410B6F8E56}" presName="spacer" presStyleCnt="0"/>
      <dgm:spPr/>
    </dgm:pt>
    <dgm:pt modelId="{BA8ABE89-5305-4736-A778-EE999165B83B}" type="pres">
      <dgm:prSet presAssocID="{D9B6E85C-C497-457D-BFE3-2677628879E7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B48C246A-397F-4ADE-95D0-A672AEC94D64}" type="pres">
      <dgm:prSet presAssocID="{2386385A-857F-4E01-9176-6BB3A4A03A33}" presName="spacer" presStyleCnt="0"/>
      <dgm:spPr/>
    </dgm:pt>
    <dgm:pt modelId="{7BEEDFFD-7CD3-408C-B9D5-BF5F0024EC25}" type="pres">
      <dgm:prSet presAssocID="{04D293E3-8060-4773-A011-BE1DC2AD193A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A7E4DC5D-355A-4A0A-8460-225DD6AF4344}" type="pres">
      <dgm:prSet presAssocID="{7C17F12B-0DF2-45EB-92D4-1D65F74AC27D}" presName="spacer" presStyleCnt="0"/>
      <dgm:spPr/>
    </dgm:pt>
    <dgm:pt modelId="{FE623837-099D-4901-98A5-5F25F9C9C905}" type="pres">
      <dgm:prSet presAssocID="{A254B52B-CCE3-4D8F-8552-2DEFBC231EEA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4F672604-D7A2-43BE-8BB5-898A4991CE01}" type="presOf" srcId="{5234286D-0298-4E80-8BCC-F8F1B6028B9B}" destId="{5D0772DB-9465-4814-84B5-40C1E99AC5B1}" srcOrd="0" destOrd="0" presId="urn:microsoft.com/office/officeart/2005/8/layout/vList2"/>
    <dgm:cxn modelId="{B17FDB3C-2CB0-41B4-A078-D7125F997B76}" srcId="{9FA19FE2-4180-47EA-9905-D8A0C0A9F14C}" destId="{04D293E3-8060-4773-A011-BE1DC2AD193A}" srcOrd="3" destOrd="0" parTransId="{F8ADADB9-776B-4A18-86F7-DEEDA42A8E56}" sibTransId="{7C17F12B-0DF2-45EB-92D4-1D65F74AC27D}"/>
    <dgm:cxn modelId="{8CE2725C-6226-4967-888C-38EB3BA1936A}" srcId="{9FA19FE2-4180-47EA-9905-D8A0C0A9F14C}" destId="{5234286D-0298-4E80-8BCC-F8F1B6028B9B}" srcOrd="0" destOrd="0" parTransId="{BB2FC158-E982-4DD3-88D9-28CF7277154B}" sibTransId="{4C1DBDCC-1661-4182-9BD2-598BC2E56160}"/>
    <dgm:cxn modelId="{AC01F46D-AB21-417D-9306-0E0623135F01}" type="presOf" srcId="{04D293E3-8060-4773-A011-BE1DC2AD193A}" destId="{7BEEDFFD-7CD3-408C-B9D5-BF5F0024EC25}" srcOrd="0" destOrd="0" presId="urn:microsoft.com/office/officeart/2005/8/layout/vList2"/>
    <dgm:cxn modelId="{6C28A970-450C-43AC-988C-1FDD5FBDC09B}" srcId="{9FA19FE2-4180-47EA-9905-D8A0C0A9F14C}" destId="{A254B52B-CCE3-4D8F-8552-2DEFBC231EEA}" srcOrd="4" destOrd="0" parTransId="{72CEE2CC-99BF-4812-B839-E3BB7601214D}" sibTransId="{8BD34412-9568-451F-BDA6-58DF39CC1294}"/>
    <dgm:cxn modelId="{6CD1CB82-CA5F-40CB-9333-9595EF198DDF}" type="presOf" srcId="{1EC5350B-81B7-4E7F-A432-0626EF86D8E8}" destId="{98251E6B-3ECC-4596-9B41-F8E7BDC486D8}" srcOrd="0" destOrd="0" presId="urn:microsoft.com/office/officeart/2005/8/layout/vList2"/>
    <dgm:cxn modelId="{8392FE92-3779-4651-ACA4-5E6F3625612A}" type="presOf" srcId="{9FA19FE2-4180-47EA-9905-D8A0C0A9F14C}" destId="{E6ED32D6-7137-425A-9F71-315EC43C6F3F}" srcOrd="0" destOrd="0" presId="urn:microsoft.com/office/officeart/2005/8/layout/vList2"/>
    <dgm:cxn modelId="{03E57299-4C84-4E39-BFD1-535AA51923D7}" type="presOf" srcId="{D9B6E85C-C497-457D-BFE3-2677628879E7}" destId="{BA8ABE89-5305-4736-A778-EE999165B83B}" srcOrd="0" destOrd="0" presId="urn:microsoft.com/office/officeart/2005/8/layout/vList2"/>
    <dgm:cxn modelId="{B239F69A-47DB-4DC5-95DF-1DD4B5BB5B4E}" srcId="{9FA19FE2-4180-47EA-9905-D8A0C0A9F14C}" destId="{1EC5350B-81B7-4E7F-A432-0626EF86D8E8}" srcOrd="1" destOrd="0" parTransId="{228B5DEA-F05A-4B56-80D8-B26EE850F200}" sibTransId="{83A72E05-6E73-4315-8115-1D410B6F8E56}"/>
    <dgm:cxn modelId="{309891A5-4DDD-4E9B-B88C-F559FECB2CAC}" srcId="{9FA19FE2-4180-47EA-9905-D8A0C0A9F14C}" destId="{D9B6E85C-C497-457D-BFE3-2677628879E7}" srcOrd="2" destOrd="0" parTransId="{5107898C-970D-4059-804C-9E13D5D77545}" sibTransId="{2386385A-857F-4E01-9176-6BB3A4A03A33}"/>
    <dgm:cxn modelId="{BB3AA2DD-7B29-4C07-B2D1-7447883DCCD4}" type="presOf" srcId="{A254B52B-CCE3-4D8F-8552-2DEFBC231EEA}" destId="{FE623837-099D-4901-98A5-5F25F9C9C905}" srcOrd="0" destOrd="0" presId="urn:microsoft.com/office/officeart/2005/8/layout/vList2"/>
    <dgm:cxn modelId="{9D559A98-6C67-4B71-BB50-31B4C59FFA1C}" type="presParOf" srcId="{E6ED32D6-7137-425A-9F71-315EC43C6F3F}" destId="{5D0772DB-9465-4814-84B5-40C1E99AC5B1}" srcOrd="0" destOrd="0" presId="urn:microsoft.com/office/officeart/2005/8/layout/vList2"/>
    <dgm:cxn modelId="{1740F5AF-74F2-4ADE-87EA-9096DDFC73D2}" type="presParOf" srcId="{E6ED32D6-7137-425A-9F71-315EC43C6F3F}" destId="{C59EE718-1A68-48C1-B3EA-90585EC859E0}" srcOrd="1" destOrd="0" presId="urn:microsoft.com/office/officeart/2005/8/layout/vList2"/>
    <dgm:cxn modelId="{92AB634E-C38B-45CD-986B-F3AB8172D6AC}" type="presParOf" srcId="{E6ED32D6-7137-425A-9F71-315EC43C6F3F}" destId="{98251E6B-3ECC-4596-9B41-F8E7BDC486D8}" srcOrd="2" destOrd="0" presId="urn:microsoft.com/office/officeart/2005/8/layout/vList2"/>
    <dgm:cxn modelId="{9EA0F8C0-9B9C-42E9-94E5-FC1434258ADC}" type="presParOf" srcId="{E6ED32D6-7137-425A-9F71-315EC43C6F3F}" destId="{1E6AC48E-7842-4DFF-A94C-35D8F5AC15BC}" srcOrd="3" destOrd="0" presId="urn:microsoft.com/office/officeart/2005/8/layout/vList2"/>
    <dgm:cxn modelId="{9C3B376B-8881-4364-8825-FCD73686CBA4}" type="presParOf" srcId="{E6ED32D6-7137-425A-9F71-315EC43C6F3F}" destId="{BA8ABE89-5305-4736-A778-EE999165B83B}" srcOrd="4" destOrd="0" presId="urn:microsoft.com/office/officeart/2005/8/layout/vList2"/>
    <dgm:cxn modelId="{8E90F2C8-77BD-42C6-AE26-35A25FA8ACD1}" type="presParOf" srcId="{E6ED32D6-7137-425A-9F71-315EC43C6F3F}" destId="{B48C246A-397F-4ADE-95D0-A672AEC94D64}" srcOrd="5" destOrd="0" presId="urn:microsoft.com/office/officeart/2005/8/layout/vList2"/>
    <dgm:cxn modelId="{C87BC4C7-8C0A-45E7-82EC-C243518F6BAD}" type="presParOf" srcId="{E6ED32D6-7137-425A-9F71-315EC43C6F3F}" destId="{7BEEDFFD-7CD3-408C-B9D5-BF5F0024EC25}" srcOrd="6" destOrd="0" presId="urn:microsoft.com/office/officeart/2005/8/layout/vList2"/>
    <dgm:cxn modelId="{9DCCF992-0C56-4806-B02F-6BCFF5778ABD}" type="presParOf" srcId="{E6ED32D6-7137-425A-9F71-315EC43C6F3F}" destId="{A7E4DC5D-355A-4A0A-8460-225DD6AF4344}" srcOrd="7" destOrd="0" presId="urn:microsoft.com/office/officeart/2005/8/layout/vList2"/>
    <dgm:cxn modelId="{06C0D49B-FD64-4E62-89B9-C5959386EEDA}" type="presParOf" srcId="{E6ED32D6-7137-425A-9F71-315EC43C6F3F}" destId="{FE623837-099D-4901-98A5-5F25F9C9C905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A7DD713-97CA-497F-8F07-1313F00F219B}" type="doc">
      <dgm:prSet loTypeId="urn:microsoft.com/office/officeart/2011/layout/RadialPictureList" loCatId="picture" qsTypeId="urn:microsoft.com/office/officeart/2005/8/quickstyle/3d3" qsCatId="3D" csTypeId="urn:microsoft.com/office/officeart/2005/8/colors/accent2_2" csCatId="accent2"/>
      <dgm:spPr/>
      <dgm:t>
        <a:bodyPr/>
        <a:lstStyle/>
        <a:p>
          <a:endParaRPr lang="en-US"/>
        </a:p>
      </dgm:t>
    </dgm:pt>
    <dgm:pt modelId="{DF56F405-E861-4AAC-963E-0FA2003F4E26}" type="pres">
      <dgm:prSet presAssocID="{3A7DD713-97CA-497F-8F07-1313F00F219B}" presName="Name0" presStyleCnt="0">
        <dgm:presLayoutVars>
          <dgm:chMax val="1"/>
          <dgm:chPref val="1"/>
          <dgm:dir/>
          <dgm:resizeHandles/>
        </dgm:presLayoutVars>
      </dgm:prSet>
      <dgm:spPr/>
    </dgm:pt>
  </dgm:ptLst>
  <dgm:cxnLst>
    <dgm:cxn modelId="{868F3C3A-0561-45D7-9D8E-3179CEBB2339}" type="presOf" srcId="{3A7DD713-97CA-497F-8F07-1313F00F219B}" destId="{DF56F405-E861-4AAC-963E-0FA2003F4E26}" srcOrd="0" destOrd="0" presId="urn:microsoft.com/office/officeart/2011/layout/RadialPictur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9A934C-E7D5-4A63-9DE8-B67E374DA9ED}">
      <dsp:nvSpPr>
        <dsp:cNvPr id="0" name=""/>
        <dsp:cNvSpPr/>
      </dsp:nvSpPr>
      <dsp:spPr>
        <a:xfrm>
          <a:off x="0" y="11684"/>
          <a:ext cx="6253721" cy="11934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Car crashes at intersection point or junction without traffic controls.</a:t>
          </a:r>
        </a:p>
      </dsp:txBody>
      <dsp:txXfrm>
        <a:off x="58257" y="69941"/>
        <a:ext cx="6137207" cy="1076886"/>
      </dsp:txXfrm>
    </dsp:sp>
    <dsp:sp modelId="{49F82521-C7F6-4CCB-9056-D3F7B4AEAEC1}">
      <dsp:nvSpPr>
        <dsp:cNvPr id="0" name=""/>
        <dsp:cNvSpPr/>
      </dsp:nvSpPr>
      <dsp:spPr>
        <a:xfrm>
          <a:off x="0" y="1291484"/>
          <a:ext cx="6253721" cy="1193400"/>
        </a:xfrm>
        <a:prstGeom prst="roundRect">
          <a:avLst/>
        </a:prstGeom>
        <a:solidFill>
          <a:schemeClr val="accent2">
            <a:hueOff val="-485121"/>
            <a:satOff val="-27976"/>
            <a:lumOff val="287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Heavy Traffic</a:t>
          </a:r>
        </a:p>
      </dsp:txBody>
      <dsp:txXfrm>
        <a:off x="58257" y="1349741"/>
        <a:ext cx="6137207" cy="1076886"/>
      </dsp:txXfrm>
    </dsp:sp>
    <dsp:sp modelId="{49DB908E-D79E-40EB-B0E5-C74159B0D1CB}">
      <dsp:nvSpPr>
        <dsp:cNvPr id="0" name=""/>
        <dsp:cNvSpPr/>
      </dsp:nvSpPr>
      <dsp:spPr>
        <a:xfrm>
          <a:off x="0" y="2571284"/>
          <a:ext cx="6253721" cy="1193400"/>
        </a:xfrm>
        <a:prstGeom prst="roundRect">
          <a:avLst/>
        </a:prstGeom>
        <a:solidFill>
          <a:schemeClr val="accent2">
            <a:hueOff val="-970242"/>
            <a:satOff val="-55952"/>
            <a:lumOff val="575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Time wasted</a:t>
          </a:r>
        </a:p>
      </dsp:txBody>
      <dsp:txXfrm>
        <a:off x="58257" y="2629541"/>
        <a:ext cx="6137207" cy="1076886"/>
      </dsp:txXfrm>
    </dsp:sp>
    <dsp:sp modelId="{62EB614F-8D0A-4956-86FC-8A673C6D1D90}">
      <dsp:nvSpPr>
        <dsp:cNvPr id="0" name=""/>
        <dsp:cNvSpPr/>
      </dsp:nvSpPr>
      <dsp:spPr>
        <a:xfrm>
          <a:off x="0" y="3851085"/>
          <a:ext cx="6253721" cy="1193400"/>
        </a:xfrm>
        <a:prstGeom prst="round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Emission </a:t>
          </a:r>
        </a:p>
      </dsp:txBody>
      <dsp:txXfrm>
        <a:off x="58257" y="3909342"/>
        <a:ext cx="6137207" cy="107688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02C0697-1F37-4AED-943A-3C67C9E8F9E0}">
      <dsp:nvSpPr>
        <dsp:cNvPr id="0" name=""/>
        <dsp:cNvSpPr/>
      </dsp:nvSpPr>
      <dsp:spPr>
        <a:xfrm>
          <a:off x="0" y="2492"/>
          <a:ext cx="6492875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2697FA-ECCC-49B1-BFE2-0250932EDD78}">
      <dsp:nvSpPr>
        <dsp:cNvPr id="0" name=""/>
        <dsp:cNvSpPr/>
      </dsp:nvSpPr>
      <dsp:spPr>
        <a:xfrm>
          <a:off x="0" y="2492"/>
          <a:ext cx="6492875" cy="17001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We began this research by outlining the most common technology used to solve the problem </a:t>
          </a:r>
        </a:p>
      </dsp:txBody>
      <dsp:txXfrm>
        <a:off x="0" y="2492"/>
        <a:ext cx="6492875" cy="1700138"/>
      </dsp:txXfrm>
    </dsp:sp>
    <dsp:sp modelId="{0F69392E-3BBC-4A44-A604-2B6C655DA241}">
      <dsp:nvSpPr>
        <dsp:cNvPr id="0" name=""/>
        <dsp:cNvSpPr/>
      </dsp:nvSpPr>
      <dsp:spPr>
        <a:xfrm>
          <a:off x="0" y="1702630"/>
          <a:ext cx="6492875" cy="0"/>
        </a:xfrm>
        <a:prstGeom prst="line">
          <a:avLst/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accent2">
              <a:hueOff val="-727682"/>
              <a:satOff val="-41964"/>
              <a:lumOff val="431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DAC073-28CA-44CD-8508-38E6060BE0AD}">
      <dsp:nvSpPr>
        <dsp:cNvPr id="0" name=""/>
        <dsp:cNvSpPr/>
      </dsp:nvSpPr>
      <dsp:spPr>
        <a:xfrm>
          <a:off x="0" y="1702630"/>
          <a:ext cx="6492875" cy="17001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Signal optimization with real-time CAV trajectory information</a:t>
          </a:r>
        </a:p>
      </dsp:txBody>
      <dsp:txXfrm>
        <a:off x="0" y="1702630"/>
        <a:ext cx="6492875" cy="1700138"/>
      </dsp:txXfrm>
    </dsp:sp>
    <dsp:sp modelId="{7C3A988E-0931-450C-9ACB-E0CF1DFB8514}">
      <dsp:nvSpPr>
        <dsp:cNvPr id="0" name=""/>
        <dsp:cNvSpPr/>
      </dsp:nvSpPr>
      <dsp:spPr>
        <a:xfrm>
          <a:off x="0" y="3402769"/>
          <a:ext cx="6492875" cy="0"/>
        </a:xfrm>
        <a:prstGeom prst="line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0648BA-6C82-4341-92DD-1CDA197BEC31}">
      <dsp:nvSpPr>
        <dsp:cNvPr id="0" name=""/>
        <dsp:cNvSpPr/>
      </dsp:nvSpPr>
      <dsp:spPr>
        <a:xfrm>
          <a:off x="0" y="3402769"/>
          <a:ext cx="6492875" cy="17001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FCFS and BATCH approach</a:t>
          </a:r>
        </a:p>
      </dsp:txBody>
      <dsp:txXfrm>
        <a:off x="0" y="3402769"/>
        <a:ext cx="6492875" cy="170013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0772DB-9465-4814-84B5-40C1E99AC5B1}">
      <dsp:nvSpPr>
        <dsp:cNvPr id="0" name=""/>
        <dsp:cNvSpPr/>
      </dsp:nvSpPr>
      <dsp:spPr>
        <a:xfrm>
          <a:off x="0" y="3045"/>
          <a:ext cx="6253721" cy="954719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V2V Protocol = Share datas between one vehicle to another for example speeds, </a:t>
          </a:r>
        </a:p>
      </dsp:txBody>
      <dsp:txXfrm>
        <a:off x="46606" y="49651"/>
        <a:ext cx="6160509" cy="861507"/>
      </dsp:txXfrm>
    </dsp:sp>
    <dsp:sp modelId="{98251E6B-3ECC-4596-9B41-F8E7BDC486D8}">
      <dsp:nvSpPr>
        <dsp:cNvPr id="0" name=""/>
        <dsp:cNvSpPr/>
      </dsp:nvSpPr>
      <dsp:spPr>
        <a:xfrm>
          <a:off x="0" y="1026885"/>
          <a:ext cx="6253721" cy="954719"/>
        </a:xfrm>
        <a:prstGeom prst="roundRect">
          <a:avLst/>
        </a:prstGeom>
        <a:solidFill>
          <a:schemeClr val="accent5">
            <a:hueOff val="-1689636"/>
            <a:satOff val="-4355"/>
            <a:lumOff val="-294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Total Bandwidth Server Algorithm = Scheduling aperiodic task </a:t>
          </a:r>
        </a:p>
      </dsp:txBody>
      <dsp:txXfrm>
        <a:off x="46606" y="1073491"/>
        <a:ext cx="6160509" cy="861507"/>
      </dsp:txXfrm>
    </dsp:sp>
    <dsp:sp modelId="{BA8ABE89-5305-4736-A778-EE999165B83B}">
      <dsp:nvSpPr>
        <dsp:cNvPr id="0" name=""/>
        <dsp:cNvSpPr/>
      </dsp:nvSpPr>
      <dsp:spPr>
        <a:xfrm>
          <a:off x="0" y="2050725"/>
          <a:ext cx="6253721" cy="954719"/>
        </a:xfrm>
        <a:prstGeom prst="round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Vehicle Collision Warning Communication Protocol</a:t>
          </a:r>
        </a:p>
      </dsp:txBody>
      <dsp:txXfrm>
        <a:off x="46606" y="2097331"/>
        <a:ext cx="6160509" cy="861507"/>
      </dsp:txXfrm>
    </dsp:sp>
    <dsp:sp modelId="{7BEEDFFD-7CD3-408C-B9D5-BF5F0024EC25}">
      <dsp:nvSpPr>
        <dsp:cNvPr id="0" name=""/>
        <dsp:cNvSpPr/>
      </dsp:nvSpPr>
      <dsp:spPr>
        <a:xfrm>
          <a:off x="0" y="3074565"/>
          <a:ext cx="6253721" cy="954719"/>
        </a:xfrm>
        <a:prstGeom prst="roundRect">
          <a:avLst/>
        </a:prstGeom>
        <a:solidFill>
          <a:schemeClr val="accent5">
            <a:hueOff val="-5068907"/>
            <a:satOff val="-13064"/>
            <a:lumOff val="-882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Management Centre/Server Hub to send information</a:t>
          </a:r>
        </a:p>
      </dsp:txBody>
      <dsp:txXfrm>
        <a:off x="46606" y="3121171"/>
        <a:ext cx="6160509" cy="861507"/>
      </dsp:txXfrm>
    </dsp:sp>
    <dsp:sp modelId="{FE623837-099D-4901-98A5-5F25F9C9C905}">
      <dsp:nvSpPr>
        <dsp:cNvPr id="0" name=""/>
        <dsp:cNvSpPr/>
      </dsp:nvSpPr>
      <dsp:spPr>
        <a:xfrm>
          <a:off x="0" y="4098405"/>
          <a:ext cx="6253721" cy="954719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Fcfs</a:t>
          </a:r>
        </a:p>
      </dsp:txBody>
      <dsp:txXfrm>
        <a:off x="46606" y="4145011"/>
        <a:ext cx="6160509" cy="86150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1/layout/RadialPictureList">
  <dgm:title val="Radial Picture List"/>
  <dgm:desc val="Use to show relationships to a central idea. The Level 1 shape contains text and all Level 2 shapes contain a picture with corresponding text. Limited to four Level 2 pictures.  Unused pictures do not appear, but remain available if you switch layouts. Works best with a small amount of Level 2 text."/>
  <dgm:catLst>
    <dgm:cat type="picture" pri="2500"/>
    <dgm:cat type="officeonline" pri="2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10" destId="14" srcOrd="3" destOrd="0"/>
      </dgm:cxnLst>
      <dgm:bg/>
      <dgm:whole/>
    </dgm:dataModel>
  </dgm:clrData>
  <dgm:layoutNode name="Name0">
    <dgm:varLst>
      <dgm:chMax val="1"/>
      <dgm:chPref val="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st="1 1" cnt="1 0" func="cnt" op="equ" val="0">
            <dgm:alg type="composite">
              <dgm:param type="ar" val="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5" axis="ch ch" ptType="node node" st="1 1" cnt="1 0" func="cnt" op="equ" val="1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l" for="ch" forName="Accent" refType="w" fact="0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l" for="ch" forName="Child1" refType="w" fact="0.76"/>
              <dgm:constr type="t" for="ch" forName="Child1" refType="h" fact="0.3739"/>
              <dgm:constr type="w" for="ch" forName="Child1" refType="w" fact="0.24"/>
              <dgm:constr type="h" for="ch" forName="Child1" refType="h" fact="0.255"/>
              <dgm:constr type="l" for="ch" forName="Parent" refType="w" fact="0.1726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l" for="ch" forName="Image1" refType="w" fact="0.5661"/>
              <dgm:constr type="t" for="ch" forName="Image1" refType="h" fact="0.3744"/>
              <dgm:constr type="w" for="ch" forName="Image1" refType="w" fact="0.1793"/>
              <dgm:constr type="h" for="ch" forName="Image1" refType="h" fact="0.255"/>
            </dgm:constrLst>
          </dgm:if>
          <dgm:if name="Name6" axis="ch ch" ptType="node node" st="1 1" cnt="1 0" func="cnt" op="equ" val="2">
            <dgm:alg type="composite">
              <dgm:param type="ar" val="1.381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l" for="ch" forName="Accent" refType="w" fact="0"/>
              <dgm:constr type="t" for="ch" forName="Accent" refType="h" fact="0"/>
              <dgm:constr type="w" for="ch" forName="Accent" refType="w" fact="0.6946"/>
              <dgm:constr type="h" for="ch" forName="Accent" refType="h"/>
              <dgm:constr type="l" for="ch" forName="Parent" refType="w" fact="0.1777"/>
              <dgm:constr type="t" for="ch" forName="Parent" refType="h" fact="0.2646"/>
              <dgm:constr type="w" for="ch" forName="Parent" refType="w" fact="0.3446"/>
              <dgm:constr type="h" for="ch" forName="Parent" refType="h" fact="0.4759"/>
              <dgm:constr type="l" for="ch" forName="Image1" refType="w" fact="0.5531"/>
              <dgm:constr type="t" for="ch" forName="Image1" refType="h" fact="0.1585"/>
              <dgm:constr type="w" for="ch" forName="Image1" refType="w" fact="0.1846"/>
              <dgm:constr type="h" for="ch" forName="Image1" refType="h" fact="0.255"/>
              <dgm:constr type="l" for="ch" forName="Image2" refType="w" fact="0.5531"/>
              <dgm:constr type="t" for="ch" forName="Image2" refType="h" fact="0.5624"/>
              <dgm:constr type="w" for="ch" forName="Image2" refType="w" fact="0.1846"/>
              <dgm:constr type="h" for="ch" forName="Image2" refType="h" fact="0.255"/>
              <dgm:constr type="l" for="ch" forName="Child1" refType="w" fact="0.7529"/>
              <dgm:constr type="t" for="ch" forName="Child1" refType="h" fact="0.1618"/>
              <dgm:constr type="w" for="ch" forName="Child1" refType="w" fact="0.2471"/>
              <dgm:constr type="h" for="ch" forName="Child1" refType="h" fact="0.2468"/>
              <dgm:constr type="l" for="ch" forName="Child2" refType="w" fact="0.7529"/>
              <dgm:constr type="t" for="ch" forName="Child2" refType="h" fact="0.5657"/>
              <dgm:constr type="w" for="ch" forName="Child2" refType="w" fact="0.2471"/>
              <dgm:constr type="h" for="ch" forName="Child2" refType="h" fact="0.2468"/>
            </dgm:constrLst>
          </dgm:if>
          <dgm:if name="Name7" axis="ch ch" ptType="node node" st="1 1" cnt="1 0" func="cnt" op="equ" val="3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" refType="w" fact="0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l" for="ch" forName="Parent" refType="w" fact="0.1726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l" for="ch" forName="Image1" refType="w" fact="0.4968"/>
              <dgm:constr type="t" for="ch" forName="Image1" refType="h" fact="0.0843"/>
              <dgm:constr type="w" for="ch" forName="Image1" refType="w" fact="0.1793"/>
              <dgm:constr type="h" for="ch" forName="Image1" refType="h" fact="0.255"/>
              <dgm:constr type="l" for="ch" forName="Image2" refType="w" fact="0.5661"/>
              <dgm:constr type="t" for="ch" forName="Image2" refType="h" fact="0.3744"/>
              <dgm:constr type="w" for="ch" forName="Image2" refType="w" fact="0.1793"/>
              <dgm:constr type="h" for="ch" forName="Image2" refType="h" fact="0.255"/>
              <dgm:constr type="l" for="ch" forName="Image3" refType="w" fact="0.4968"/>
              <dgm:constr type="t" for="ch" forName="Image3" refType="h" fact="0.6686"/>
              <dgm:constr type="w" for="ch" forName="Image3" refType="w" fact="0.1793"/>
              <dgm:constr type="h" for="ch" forName="Image3" refType="h" fact="0.255"/>
              <dgm:constr type="l" for="ch" forName="Child1" refType="w" fact="0.6897"/>
              <dgm:constr type="t" for="ch" forName="Child1" refType="h" fact="0.0884"/>
              <dgm:constr type="w" for="ch" forName="Child1" refType="w" fact="0.24"/>
              <dgm:constr type="h" for="ch" forName="Child1" refType="h" fact="0.2468"/>
              <dgm:constr type="l" for="ch" forName="Child2" refType="w" fact="0.76"/>
              <dgm:constr type="t" for="ch" forName="Child2" refType="h" fact="0.378"/>
              <dgm:constr type="w" for="ch" forName="Child2" refType="w" fact="0.24"/>
              <dgm:constr type="h" for="ch" forName="Child2" refType="h" fact="0.2468"/>
              <dgm:constr type="l" for="ch" forName="Child3" refType="w" fact="0.6897"/>
              <dgm:constr type="t" for="ch" forName="Child3" refType="h" fact="0.6738"/>
              <dgm:constr type="w" for="ch" forName="Child3" refType="w" fact="0.24"/>
              <dgm:constr type="h" for="ch" forName="Child3" refType="h" fact="0.2468"/>
            </dgm:constrLst>
          </dgm:if>
          <dgm:else name="Name8">
            <dgm:alg type="composite">
              <dgm:param type="ar" val="1.2852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" refType="w" fact="0"/>
              <dgm:constr type="t" for="ch" forName="Accent" refType="h" fact="0.0361"/>
              <dgm:constr type="w" for="ch" forName="Accent" refType="w" fact="0.6865"/>
              <dgm:constr type="h" for="ch" forName="Accent" refType="h" fact="0.9197"/>
              <dgm:constr type="l" for="ch" forName="Parent" refType="w" fact="0.1756"/>
              <dgm:constr type="t" for="ch" forName="Parent" refType="h" fact="0.2795"/>
              <dgm:constr type="w" for="ch" forName="Parent" refType="w" fact="0.3406"/>
              <dgm:constr type="h" for="ch" forName="Parent" refType="h" fact="0.4377"/>
              <dgm:constr type="l" for="ch" forName="Image1" refType="w" fact="0.425"/>
              <dgm:constr type="t" for="ch" forName="Image1" refType="h" fact="0"/>
              <dgm:constr type="w" for="ch" forName="Image1" refType="w" fact="0.1825"/>
              <dgm:constr type="h" for="ch" forName="Image1" refType="h" fact="0.2345"/>
              <dgm:constr type="l" for="ch" forName="Image2" refType="w" fact="0.5598"/>
              <dgm:constr type="t" for="ch" forName="Image2" refType="h" fact="0.2184"/>
              <dgm:constr type="w" for="ch" forName="Image2" refType="w" fact="0.1825"/>
              <dgm:constr type="h" for="ch" forName="Image2" refType="h" fact="0.2345"/>
              <dgm:constr type="l" for="ch" forName="Image3" refType="w" fact="0.5591"/>
              <dgm:constr type="t" for="ch" forName="Image3" refType="h" fact="0.5395"/>
              <dgm:constr type="w" for="ch" forName="Image3" refType="w" fact="0.1825"/>
              <dgm:constr type="h" for="ch" forName="Image3" refType="h" fact="0.2345"/>
              <dgm:constr type="l" for="ch" forName="Image4" refType="w" fact="0.425"/>
              <dgm:constr type="t" for="ch" forName="Image4" refType="h" fact="0.7655"/>
              <dgm:constr type="w" for="ch" forName="Image4" refType="w" fact="0.1825"/>
              <dgm:constr type="h" for="ch" forName="Image4" refType="h" fact="0.2345"/>
              <dgm:constr type="l" for="ch" forName="Child1" refType="w" fact="0.6214"/>
              <dgm:constr type="t" for="ch" forName="Child1" refType="h" fact="0.003"/>
              <dgm:constr type="w" for="ch" forName="Child1" refType="w" fact="0.2443"/>
              <dgm:constr type="h" for="ch" forName="Child1" refType="h" fact="0.227"/>
              <dgm:constr type="l" for="ch" forName="Child2" refType="w" fact="0.7557"/>
              <dgm:constr type="t" for="ch" forName="Child2" refType="h" fact="0.2225"/>
              <dgm:constr type="w" for="ch" forName="Child2" refType="w" fact="0.2443"/>
              <dgm:constr type="h" for="ch" forName="Child2" refType="h" fact="0.227"/>
              <dgm:constr type="l" for="ch" forName="Child3" refType="w" fact="0.7557"/>
              <dgm:constr type="t" for="ch" forName="Child3" refType="h" fact="0.5433"/>
              <dgm:constr type="w" for="ch" forName="Child3" refType="w" fact="0.2443"/>
              <dgm:constr type="h" for="ch" forName="Child3" refType="h" fact="0.227"/>
              <dgm:constr type="l" for="ch" forName="Child4" refType="w" fact="0.6214"/>
              <dgm:constr type="t" for="ch" forName="Child4" refType="h" fact="0.7703"/>
              <dgm:constr type="w" for="ch" forName="Child4" refType="w" fact="0.2443"/>
              <dgm:constr type="h" for="ch" forName="Child4" refType="h" fact="0.227"/>
            </dgm:constrLst>
          </dgm:else>
        </dgm:choose>
      </dgm:if>
      <dgm:else name="Name9">
        <dgm:choose name="Name10">
          <dgm:if name="Name11" axis="ch ch" ptType="node node" st="1 1" cnt="1 0" func="cnt" op="equ" val="0">
            <dgm:alg type="composite">
              <dgm:param type="ar" val="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12" axis="ch ch" ptType="node node" st="1 1" cnt="1 0" func="cnt" op="equ" val="1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r" for="ch" forName="Accent" refType="w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r" for="ch" forName="Child1" refType="w" fact="0.24"/>
              <dgm:constr type="t" for="ch" forName="Child1" refType="h" fact="0.3739"/>
              <dgm:constr type="w" for="ch" forName="Child1" refType="w" fact="0.24"/>
              <dgm:constr type="h" for="ch" forName="Child1" refType="h" fact="0.255"/>
              <dgm:constr type="r" for="ch" forName="Parent" refType="w" fact="0.8274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r" for="ch" forName="Image1" refType="w" fact="0.4339"/>
              <dgm:constr type="t" for="ch" forName="Image1" refType="h" fact="0.3744"/>
              <dgm:constr type="w" for="ch" forName="Image1" refType="w" fact="0.1793"/>
              <dgm:constr type="h" for="ch" forName="Image1" refType="h" fact="0.255"/>
            </dgm:constrLst>
          </dgm:if>
          <dgm:if name="Name13" axis="ch ch" ptType="node node" st="1 1" cnt="1 0" func="cnt" op="equ" val="2">
            <dgm:alg type="composite">
              <dgm:param type="ar" val="1.381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r" for="ch" forName="Accent" refType="w"/>
              <dgm:constr type="t" for="ch" forName="Accent" refType="h" fact="0"/>
              <dgm:constr type="w" for="ch" forName="Accent" refType="w" fact="0.6946"/>
              <dgm:constr type="h" for="ch" forName="Accent" refType="h"/>
              <dgm:constr type="r" for="ch" forName="Parent" refType="w" fact="0.8223"/>
              <dgm:constr type="t" for="ch" forName="Parent" refType="h" fact="0.2646"/>
              <dgm:constr type="w" for="ch" forName="Parent" refType="w" fact="0.3446"/>
              <dgm:constr type="h" for="ch" forName="Parent" refType="h" fact="0.4759"/>
              <dgm:constr type="r" for="ch" forName="Image1" refType="w" fact="0.4469"/>
              <dgm:constr type="t" for="ch" forName="Image1" refType="h" fact="0.1585"/>
              <dgm:constr type="w" for="ch" forName="Image1" refType="w" fact="0.1846"/>
              <dgm:constr type="h" for="ch" forName="Image1" refType="h" fact="0.255"/>
              <dgm:constr type="r" for="ch" forName="Image2" refType="w" fact="0.4469"/>
              <dgm:constr type="t" for="ch" forName="Image2" refType="h" fact="0.5624"/>
              <dgm:constr type="w" for="ch" forName="Image2" refType="w" fact="0.1846"/>
              <dgm:constr type="h" for="ch" forName="Image2" refType="h" fact="0.255"/>
              <dgm:constr type="r" for="ch" forName="Child1" refType="w" fact="0.2471"/>
              <dgm:constr type="t" for="ch" forName="Child1" refType="h" fact="0.1618"/>
              <dgm:constr type="w" for="ch" forName="Child1" refType="w" fact="0.2471"/>
              <dgm:constr type="h" for="ch" forName="Child1" refType="h" fact="0.2468"/>
              <dgm:constr type="r" for="ch" forName="Child2" refType="w" fact="0.2471"/>
              <dgm:constr type="t" for="ch" forName="Child2" refType="h" fact="0.5657"/>
              <dgm:constr type="w" for="ch" forName="Child2" refType="w" fact="0.2471"/>
              <dgm:constr type="h" for="ch" forName="Child2" refType="h" fact="0.2468"/>
            </dgm:constrLst>
          </dgm:if>
          <dgm:if name="Name14" axis="ch ch" ptType="node node" st="1 1" cnt="1 0" func="cnt" op="equ" val="3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Accent" refType="w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r" for="ch" forName="Parent" refType="w" fact="0.8274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r" for="ch" forName="Image1" refType="w" fact="0.5032"/>
              <dgm:constr type="t" for="ch" forName="Image1" refType="h" fact="0.0843"/>
              <dgm:constr type="w" for="ch" forName="Image1" refType="w" fact="0.1793"/>
              <dgm:constr type="h" for="ch" forName="Image1" refType="h" fact="0.255"/>
              <dgm:constr type="r" for="ch" forName="Image2" refType="w" fact="0.4339"/>
              <dgm:constr type="t" for="ch" forName="Image2" refType="h" fact="0.3744"/>
              <dgm:constr type="w" for="ch" forName="Image2" refType="w" fact="0.1793"/>
              <dgm:constr type="h" for="ch" forName="Image2" refType="h" fact="0.255"/>
              <dgm:constr type="r" for="ch" forName="Image3" refType="w" fact="0.5032"/>
              <dgm:constr type="t" for="ch" forName="Image3" refType="h" fact="0.6686"/>
              <dgm:constr type="w" for="ch" forName="Image3" refType="w" fact="0.1793"/>
              <dgm:constr type="h" for="ch" forName="Image3" refType="h" fact="0.255"/>
              <dgm:constr type="r" for="ch" forName="Child1" refType="w" fact="0.3103"/>
              <dgm:constr type="t" for="ch" forName="Child1" refType="h" fact="0.0884"/>
              <dgm:constr type="w" for="ch" forName="Child1" refType="w" fact="0.24"/>
              <dgm:constr type="h" for="ch" forName="Child1" refType="h" fact="0.2468"/>
              <dgm:constr type="r" for="ch" forName="Child2" refType="w" fact="0.24"/>
              <dgm:constr type="t" for="ch" forName="Child2" refType="h" fact="0.378"/>
              <dgm:constr type="w" for="ch" forName="Child2" refType="w" fact="0.24"/>
              <dgm:constr type="h" for="ch" forName="Child2" refType="h" fact="0.2468"/>
              <dgm:constr type="r" for="ch" forName="Child3" refType="w" fact="0.3103"/>
              <dgm:constr type="t" for="ch" forName="Child3" refType="h" fact="0.6738"/>
              <dgm:constr type="w" for="ch" forName="Child3" refType="w" fact="0.24"/>
              <dgm:constr type="h" for="ch" forName="Child3" refType="h" fact="0.2468"/>
            </dgm:constrLst>
          </dgm:if>
          <dgm:else name="Name15">
            <dgm:alg type="composite">
              <dgm:param type="ar" val="1.2852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Accent" refType="w"/>
              <dgm:constr type="t" for="ch" forName="Accent" refType="h" fact="0.0361"/>
              <dgm:constr type="w" for="ch" forName="Accent" refType="w" fact="0.6865"/>
              <dgm:constr type="h" for="ch" forName="Accent" refType="h" fact="0.9197"/>
              <dgm:constr type="r" for="ch" forName="Parent" refType="w" fact="0.8244"/>
              <dgm:constr type="t" for="ch" forName="Parent" refType="h" fact="0.2795"/>
              <dgm:constr type="w" for="ch" forName="Parent" refType="w" fact="0.3406"/>
              <dgm:constr type="h" for="ch" forName="Parent" refType="h" fact="0.4377"/>
              <dgm:constr type="r" for="ch" forName="Image1" refType="w" fact="0.575"/>
              <dgm:constr type="t" for="ch" forName="Image1" refType="h" fact="0"/>
              <dgm:constr type="w" for="ch" forName="Image1" refType="w" fact="0.1825"/>
              <dgm:constr type="h" for="ch" forName="Image1" refType="h" fact="0.2345"/>
              <dgm:constr type="r" for="ch" forName="Image2" refType="w" fact="0.4402"/>
              <dgm:constr type="t" for="ch" forName="Image2" refType="h" fact="0.2184"/>
              <dgm:constr type="w" for="ch" forName="Image2" refType="w" fact="0.1825"/>
              <dgm:constr type="h" for="ch" forName="Image2" refType="h" fact="0.2345"/>
              <dgm:constr type="r" for="ch" forName="Image3" refType="w" fact="0.4409"/>
              <dgm:constr type="t" for="ch" forName="Image3" refType="h" fact="0.5395"/>
              <dgm:constr type="w" for="ch" forName="Image3" refType="w" fact="0.1825"/>
              <dgm:constr type="h" for="ch" forName="Image3" refType="h" fact="0.2345"/>
              <dgm:constr type="r" for="ch" forName="Image4" refType="w" fact="0.575"/>
              <dgm:constr type="t" for="ch" forName="Image4" refType="h" fact="0.7655"/>
              <dgm:constr type="w" for="ch" forName="Image4" refType="w" fact="0.1825"/>
              <dgm:constr type="h" for="ch" forName="Image4" refType="h" fact="0.2345"/>
              <dgm:constr type="r" for="ch" forName="Child1" refType="w" fact="0.3786"/>
              <dgm:constr type="t" for="ch" forName="Child1" refType="h" fact="0.003"/>
              <dgm:constr type="w" for="ch" forName="Child1" refType="w" fact="0.2443"/>
              <dgm:constr type="h" for="ch" forName="Child1" refType="h" fact="0.227"/>
              <dgm:constr type="r" for="ch" forName="Child2" refType="w" fact="0.2443"/>
              <dgm:constr type="t" for="ch" forName="Child2" refType="h" fact="0.2225"/>
              <dgm:constr type="w" for="ch" forName="Child2" refType="w" fact="0.2443"/>
              <dgm:constr type="h" for="ch" forName="Child2" refType="h" fact="0.227"/>
              <dgm:constr type="r" for="ch" forName="Child3" refType="w" fact="0.2443"/>
              <dgm:constr type="t" for="ch" forName="Child3" refType="h" fact="0.5433"/>
              <dgm:constr type="w" for="ch" forName="Child3" refType="w" fact="0.2443"/>
              <dgm:constr type="h" for="ch" forName="Child3" refType="h" fact="0.227"/>
              <dgm:constr type="r" for="ch" forName="Child4" refType="w" fact="0.3786"/>
              <dgm:constr type="t" for="ch" forName="Child4" refType="h" fact="0.7703"/>
              <dgm:constr type="w" for="ch" forName="Child4" refType="w" fact="0.2443"/>
              <dgm:constr type="h" for="ch" forName="Child4" refType="h" fact="0.227"/>
            </dgm:constrLst>
          </dgm:else>
        </dgm:choose>
      </dgm:else>
    </dgm:choose>
    <dgm:forEach name="wrapper" axis="self" ptType="parTrans">
      <dgm:forEach name="ImageRepeat" axis="self">
        <dgm:layoutNode name="Image" styleLbl="fgImgPlace1">
          <dgm:alg type="sp"/>
          <dgm:shape xmlns:r="http://schemas.openxmlformats.org/officeDocument/2006/relationships" type="ellipse" r:blip="" blipPhldr="1">
            <dgm:adjLst/>
          </dgm:shape>
          <dgm:presOf/>
        </dgm:layoutNode>
      </dgm:forEach>
    </dgm:forEach>
    <dgm:forEach name="Name16" axis="ch" ptType="node" cnt="1">
      <dgm:layoutNode name="Parent" styleLbl="node1">
        <dgm:varLst>
          <dgm:chMax val="4"/>
          <dgm:chPref val="3"/>
        </dgm:varLst>
        <dgm:alg type="tx"/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7" axis="ch ch" ptType="node node" st="1 1" cnt="1 1">
      <dgm:layoutNode name="Accent" styleLbl="node1">
        <dgm:alg type="sp"/>
        <dgm:choose name="Name18">
          <dgm:if name="Name19" func="var" arg="dir" op="equ" val="norm">
            <dgm:choose name="Name20">
              <dgm:if name="Name21" axis="followSib" ptType="node" func="cnt" op="equ" val="0">
                <dgm:shape xmlns:r="http://schemas.openxmlformats.org/officeDocument/2006/relationships" type="blockArc" r:blip="">
                  <dgm:adjLst>
                    <dgm:adj idx="1" val="-49.0368"/>
                    <dgm:adj idx="2" val="49.4265"/>
                    <dgm:adj idx="3" val="0.0564"/>
                  </dgm:adjLst>
                </dgm:shape>
              </dgm:if>
              <dgm:if name="Name22" axis="followSib" ptType="node" func="cnt" op="equ" val="1">
                <dgm:shape xmlns:r="http://schemas.openxmlformats.org/officeDocument/2006/relationships" type="blockArc" r:blip="">
                  <dgm:adjLst>
                    <dgm:adj idx="1" val="-64.2028"/>
                    <dgm:adj idx="2" val="64.5456"/>
                    <dgm:adj idx="3" val="0.0558"/>
                  </dgm:adjLst>
                </dgm:shape>
              </dgm:if>
              <dgm:if name="Name23" axis="followSib" ptType="node" func="cnt" op="equ" val="2">
                <dgm:shape xmlns:r="http://schemas.openxmlformats.org/officeDocument/2006/relationships" type="blockArc" r:blip="">
                  <dgm:adjLst>
                    <dgm:adj idx="1" val="-67.8702"/>
                    <dgm:adj idx="2" val="68.6519"/>
                    <dgm:adj idx="3" val="0.0575"/>
                  </dgm:adjLst>
                </dgm:shape>
              </dgm:if>
              <dgm:else name="Name24">
                <dgm:shape xmlns:r="http://schemas.openxmlformats.org/officeDocument/2006/relationships" type="blockArc" r:blip="">
                  <dgm:adjLst>
                    <dgm:adj idx="1" val="-84.8426"/>
                    <dgm:adj idx="2" val="84.8009"/>
                    <dgm:adj idx="3" val="0.0524"/>
                  </dgm:adjLst>
                </dgm:shape>
              </dgm:else>
            </dgm:choose>
          </dgm:if>
          <dgm:else name="Name25">
            <dgm:choose name="Name26">
              <dgm:if name="Name27" axis="followSib" ptType="node" func="cnt" op="equ" val="0">
                <dgm:shape xmlns:r="http://schemas.openxmlformats.org/officeDocument/2006/relationships" rot="180" type="blockArc" r:blip="">
                  <dgm:adjLst>
                    <dgm:adj idx="1" val="-49.0368"/>
                    <dgm:adj idx="2" val="49.4265"/>
                    <dgm:adj idx="3" val="0.0564"/>
                  </dgm:adjLst>
                </dgm:shape>
              </dgm:if>
              <dgm:if name="Name28" axis="followSib" ptType="node" func="cnt" op="equ" val="1">
                <dgm:shape xmlns:r="http://schemas.openxmlformats.org/officeDocument/2006/relationships" rot="180" type="blockArc" r:blip="">
                  <dgm:adjLst>
                    <dgm:adj idx="1" val="-64.2028"/>
                    <dgm:adj idx="2" val="64.5456"/>
                    <dgm:adj idx="3" val="0.0558"/>
                  </dgm:adjLst>
                </dgm:shape>
              </dgm:if>
              <dgm:if name="Name29" axis="followSib" ptType="node" func="cnt" op="equ" val="2">
                <dgm:shape xmlns:r="http://schemas.openxmlformats.org/officeDocument/2006/relationships" rot="180" type="blockArc" r:blip="">
                  <dgm:adjLst>
                    <dgm:adj idx="1" val="-67.8702"/>
                    <dgm:adj idx="2" val="68.6519"/>
                    <dgm:adj idx="3" val="0.0575"/>
                  </dgm:adjLst>
                </dgm:shape>
              </dgm:if>
              <dgm:else name="Name30">
                <dgm:shape xmlns:r="http://schemas.openxmlformats.org/officeDocument/2006/relationships" rot="180" type="blockArc" r:blip="">
                  <dgm:adjLst>
                    <dgm:adj idx="1" val="-84.8426"/>
                    <dgm:adj idx="2" val="84.8009"/>
                    <dgm:adj idx="3" val="0.0524"/>
                  </dgm:adjLst>
                </dgm:shape>
              </dgm:else>
            </dgm:choose>
          </dgm:else>
        </dgm:choose>
        <dgm:presOf/>
      </dgm:layoutNode>
      <dgm:layoutNode name="Image1" styleLbl="fgImgPlace1">
        <dgm:alg type="sp"/>
        <dgm:shape xmlns:r="http://schemas.openxmlformats.org/officeDocument/2006/relationships" type="ellipse" r:blip="" blipPhldr="1">
          <dgm:adjLst/>
        </dgm:shape>
        <dgm:presOf/>
      </dgm:layoutNode>
      <dgm:layoutNode name="Child1" styleLbl="revTx">
        <dgm:varLst>
          <dgm:chMax val="0"/>
          <dgm:chPref val="0"/>
          <dgm:bulletEnabled val="1"/>
        </dgm:varLst>
        <dgm:choose name="Name31">
          <dgm:if name="Name32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33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4" axis="ch ch" ptType="node node" st="1 2" cnt="1 1">
      <dgm:layoutNode name="Image2">
        <dgm:alg type="sp"/>
        <dgm:shape xmlns:r="http://schemas.openxmlformats.org/officeDocument/2006/relationships" r:blip="">
          <dgm:adjLst/>
        </dgm:shape>
        <dgm:presOf/>
        <dgm:constrLst/>
        <dgm:forEach name="Name35" ref="ImageRepeat"/>
      </dgm:layoutNode>
      <dgm:layoutNode name="Child2" styleLbl="revTx">
        <dgm:varLst>
          <dgm:chMax val="0"/>
          <dgm:chPref val="0"/>
          <dgm:bulletEnabled val="1"/>
        </dgm:varLst>
        <dgm:choose name="Name36">
          <dgm:if name="Name37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38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9" axis="ch ch" ptType="node node" st="1 3" cnt="1 1">
      <dgm:layoutNode name="Image3">
        <dgm:alg type="sp"/>
        <dgm:shape xmlns:r="http://schemas.openxmlformats.org/officeDocument/2006/relationships" r:blip="">
          <dgm:adjLst/>
        </dgm:shape>
        <dgm:presOf/>
        <dgm:constrLst/>
        <dgm:forEach name="Name40" ref="ImageRepeat"/>
      </dgm:layoutNode>
      <dgm:layoutNode name="Child3" styleLbl="revTx">
        <dgm:varLst>
          <dgm:chMax val="0"/>
          <dgm:chPref val="0"/>
          <dgm:bulletEnabled val="1"/>
        </dgm:varLst>
        <dgm:choose name="Name41">
          <dgm:if name="Name42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43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4" axis="ch ch" ptType="node node" st="1 4" cnt="1 1">
      <dgm:layoutNode name="Image4">
        <dgm:alg type="sp"/>
        <dgm:shape xmlns:r="http://schemas.openxmlformats.org/officeDocument/2006/relationships" r:blip="">
          <dgm:adjLst/>
        </dgm:shape>
        <dgm:presOf/>
        <dgm:constrLst/>
        <dgm:forEach name="Name45" ref="ImageRepeat"/>
      </dgm:layoutNode>
      <dgm:layoutNode name="Child4" styleLbl="revTx">
        <dgm:varLst>
          <dgm:chMax val="0"/>
          <dgm:chPref val="0"/>
          <dgm:bulletEnabled val="1"/>
        </dgm:varLst>
        <dgm:choose name="Name46">
          <dgm:if name="Name47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48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26B8D-0902-411E-8B20-40800BC270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7303D5-B622-4A0C-A414-6ABA7A186D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81BFB6-03D7-4110-AEE8-1EE8DBD2EC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ECE098-EFD0-4A62-9456-C803EB1DBA7A}" type="datetimeFigureOut">
              <a:rPr lang="en-DE" smtClean="0"/>
              <a:t>23/06/2022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7D793C-2EAD-4DA8-B10F-03A6DACFB5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2D62FF-0A7E-40E8-A6CF-7E49A1E84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C0C59-A16C-429C-95A0-8E522EA4187A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050870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FB0AC-6048-4B22-A7A6-5C5484D43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E6E0C3D-48D4-4F56-BE88-ED14C6FEE8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2C3322-CEFB-42B4-9084-D1AB2953F3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ECE098-EFD0-4A62-9456-C803EB1DBA7A}" type="datetimeFigureOut">
              <a:rPr lang="en-DE" smtClean="0"/>
              <a:t>23/06/2022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D12CFE-4B16-4CE5-B449-EE304A40F6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E1CE42-9C40-4C44-8ED4-789CA02AA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C0C59-A16C-429C-95A0-8E522EA4187A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9696991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323D885-20B5-4279-BA9A-30142E5A849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5692D5-1664-48F7-A350-72319EF226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266F56-5F9C-4BEC-9518-891979A920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ECE098-EFD0-4A62-9456-C803EB1DBA7A}" type="datetimeFigureOut">
              <a:rPr lang="en-DE" smtClean="0"/>
              <a:t>23/06/2022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09BC42-6BA0-4F27-9ABE-A8F25D9896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0782C6-7A2B-47DF-8F2A-A9E1F36A68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C0C59-A16C-429C-95A0-8E522EA4187A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8810034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9E8C2-371F-434A-91F9-C49478943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EA2B1A-37FD-45F5-97CE-5C4F1B31E4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90FEC5-B4D0-488C-A5F9-3364ED0A5F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ECE098-EFD0-4A62-9456-C803EB1DBA7A}" type="datetimeFigureOut">
              <a:rPr lang="en-DE" smtClean="0"/>
              <a:t>23/06/2022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5C96A9-2187-4401-B616-0BD05C9D7A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86322B-60F0-4168-A224-329E252DD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C0C59-A16C-429C-95A0-8E522EA4187A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3517055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F9B19-CF86-4687-8536-86B605CFA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2EA98C-21D7-4EFD-BA18-B241C1F5E8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F4F9C1-825E-4A2A-8025-8C57128D31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ECE098-EFD0-4A62-9456-C803EB1DBA7A}" type="datetimeFigureOut">
              <a:rPr lang="en-DE" smtClean="0"/>
              <a:t>23/06/2022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0D8618-E71E-4B83-BEE5-D75E1C8EC0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4D3B07-8072-41A3-9BAE-3E0CE3EA3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C0C59-A16C-429C-95A0-8E522EA4187A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8435305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DCA24-083B-44F6-A9C1-B0FE03108A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3CF975-8DD0-4AB1-A21A-F36CED7D2B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98A804-B1BA-4B28-AA3B-748F1AA571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0DDBB0-9074-485D-9B6E-BFFD7D83AF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ECE098-EFD0-4A62-9456-C803EB1DBA7A}" type="datetimeFigureOut">
              <a:rPr lang="en-DE" smtClean="0"/>
              <a:t>23/06/2022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29D726-1778-4673-A458-481B3166C6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027230-3898-41D2-974B-7884E7532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C0C59-A16C-429C-95A0-8E522EA4187A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1035323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427D3-714F-483D-B5F6-6796F5A6BA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2F3199-9627-4283-9EB3-C34D351CEC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96BAB7-3901-48B4-82E1-52E054D84B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AF8067-7644-4CF2-9A41-9C9C26B2548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5CE60F5-BF0B-4C9F-AF75-ECD7700262A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EC8BBB0-B787-4109-A5D4-FA96C8402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ECE098-EFD0-4A62-9456-C803EB1DBA7A}" type="datetimeFigureOut">
              <a:rPr lang="en-DE" smtClean="0"/>
              <a:t>23/06/2022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C28D1D4-A6A6-48F8-BA2A-FDD3E71A8A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50ED34D-35A1-48B4-93AA-D25DF180A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C0C59-A16C-429C-95A0-8E522EA4187A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850121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D9BB69-6BAD-4065-8DE0-8197242FFD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C657FB5-B477-4DE8-B81A-E2B6B61C36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ECE098-EFD0-4A62-9456-C803EB1DBA7A}" type="datetimeFigureOut">
              <a:rPr lang="en-DE" smtClean="0"/>
              <a:t>23/06/2022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04B46E-2C5D-4EA0-912D-48E4E47A06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87AFE4-FF98-4ABC-BBD0-AB71F3EA3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C0C59-A16C-429C-95A0-8E522EA4187A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3134189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496B457-4718-45EC-B91F-1E69F87A0E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ECE098-EFD0-4A62-9456-C803EB1DBA7A}" type="datetimeFigureOut">
              <a:rPr lang="en-DE" smtClean="0"/>
              <a:t>23/06/2022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FF276D6-90B8-4363-87DF-222BCE496D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321600-6327-4F74-991A-A36EA66C1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C0C59-A16C-429C-95A0-8E522EA4187A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6632543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967FA-D0AD-4A5B-8C34-F1563D0E59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1FAE67-6454-4706-A20E-DF60E79DB4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7EF05D-C747-49DC-8495-B8C8E5E941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8C5563-BAC6-433A-898F-CF8CDED35E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ECE098-EFD0-4A62-9456-C803EB1DBA7A}" type="datetimeFigureOut">
              <a:rPr lang="en-DE" smtClean="0"/>
              <a:t>23/06/2022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033EA6-BCE6-4238-A369-0850784A5D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93B484-651B-4843-809D-3E55EC65C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C0C59-A16C-429C-95A0-8E522EA4187A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4405361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1631CE-AE68-4D8E-9786-8FBB4D7939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0BFDCD2-1EB5-48B8-BDE4-558FDA1E09F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C305B9-4926-428E-86E8-D4AFACDEC2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9185C8-BA46-41F4-AE20-E0FA4E7E04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ECE098-EFD0-4A62-9456-C803EB1DBA7A}" type="datetimeFigureOut">
              <a:rPr lang="en-DE" smtClean="0"/>
              <a:t>23/06/2022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5A2DDB-D14A-4382-A9F7-80DC6F894B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4B915F-9C07-488F-AA63-68354078D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C0C59-A16C-429C-95A0-8E522EA4187A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681842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9269936-7145-4A7F-8196-9FA8E8331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3119CF-D953-4F58-BFCE-6C74D9456D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D4BB5E-CB03-4045-9F30-44F54E42DEB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ECE098-EFD0-4A62-9456-C803EB1DBA7A}" type="datetimeFigureOut">
              <a:rPr lang="en-DE" smtClean="0"/>
              <a:t>23/06/2022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64026D-095E-4D95-8CDD-837D06888C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E6AB9E-F813-4707-9A34-A68B121F73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6C0C59-A16C-429C-95A0-8E522EA4187A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1475935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Intersecting roads">
            <a:extLst>
              <a:ext uri="{FF2B5EF4-FFF2-40B4-BE49-F238E27FC236}">
                <a16:creationId xmlns:a16="http://schemas.microsoft.com/office/drawing/2014/main" id="{3FBAFA44-CE2B-BFA7-D669-B222215145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758" b="21229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AE6A53-914D-4162-8D36-B79624E399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24602" y="1090068"/>
            <a:ext cx="10058400" cy="1692726"/>
          </a:xfrm>
          <a:solidFill>
            <a:schemeClr val="tx1">
              <a:lumMod val="65000"/>
              <a:lumOff val="3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5200" dirty="0">
                <a:solidFill>
                  <a:srgbClr val="FFFFFF"/>
                </a:solidFill>
              </a:rPr>
              <a:t>Autonomous Intersection Management (AIM)</a:t>
            </a:r>
            <a:endParaRPr lang="en-DE" sz="5200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2071B2B-0CDF-4069-AE13-CB69DCEC06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solidFill>
            <a:schemeClr val="tx1">
              <a:lumMod val="65000"/>
              <a:lumOff val="3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 fontScale="92500" lnSpcReduction="10000"/>
          </a:bodyPr>
          <a:lstStyle/>
          <a:p>
            <a:r>
              <a:rPr lang="en-US" sz="1700" dirty="0">
                <a:solidFill>
                  <a:srgbClr val="FFFFFF"/>
                </a:solidFill>
              </a:rPr>
              <a:t>By: Team Trier</a:t>
            </a:r>
            <a:br>
              <a:rPr lang="en-US" sz="1700" dirty="0">
                <a:solidFill>
                  <a:srgbClr val="FFFFFF"/>
                </a:solidFill>
              </a:rPr>
            </a:br>
            <a:r>
              <a:rPr lang="en-US" sz="1700" dirty="0">
                <a:solidFill>
                  <a:srgbClr val="FFFFFF"/>
                </a:solidFill>
              </a:rPr>
              <a:t>Charles Arsenal </a:t>
            </a:r>
            <a:r>
              <a:rPr lang="en-US" sz="1700" dirty="0" err="1">
                <a:solidFill>
                  <a:srgbClr val="FFFFFF"/>
                </a:solidFill>
              </a:rPr>
              <a:t>Okere</a:t>
            </a:r>
            <a:r>
              <a:rPr lang="en-US" sz="1700" dirty="0">
                <a:solidFill>
                  <a:srgbClr val="FFFFFF"/>
                </a:solidFill>
              </a:rPr>
              <a:t>(Charles)</a:t>
            </a:r>
            <a:br>
              <a:rPr lang="en-US" sz="1700" dirty="0">
                <a:solidFill>
                  <a:srgbClr val="FFFFFF"/>
                </a:solidFill>
              </a:rPr>
            </a:br>
            <a:r>
              <a:rPr lang="en-US" sz="1700" dirty="0">
                <a:solidFill>
                  <a:srgbClr val="FFFFFF"/>
                </a:solidFill>
              </a:rPr>
              <a:t>Muhammad Amirul Hakimi bin </a:t>
            </a:r>
            <a:r>
              <a:rPr lang="en-US" sz="1700" dirty="0" err="1">
                <a:solidFill>
                  <a:srgbClr val="FFFFFF"/>
                </a:solidFill>
              </a:rPr>
              <a:t>Zaprunnizam</a:t>
            </a:r>
            <a:r>
              <a:rPr lang="en-US" sz="1700" dirty="0">
                <a:solidFill>
                  <a:srgbClr val="FFFFFF"/>
                </a:solidFill>
              </a:rPr>
              <a:t>(Amirul)</a:t>
            </a:r>
            <a:br>
              <a:rPr lang="en-US" sz="1700" dirty="0">
                <a:solidFill>
                  <a:srgbClr val="FFFFFF"/>
                </a:solidFill>
              </a:rPr>
            </a:br>
            <a:r>
              <a:rPr lang="en-US" sz="1700" dirty="0">
                <a:solidFill>
                  <a:srgbClr val="FFFFFF"/>
                </a:solidFill>
              </a:rPr>
              <a:t>Muhammad Iqbal bin </a:t>
            </a:r>
            <a:r>
              <a:rPr lang="en-US" sz="1700" dirty="0" err="1">
                <a:solidFill>
                  <a:srgbClr val="FFFFFF"/>
                </a:solidFill>
              </a:rPr>
              <a:t>Mohd</a:t>
            </a:r>
            <a:r>
              <a:rPr lang="en-US" sz="1700" dirty="0">
                <a:solidFill>
                  <a:srgbClr val="FFFFFF"/>
                </a:solidFill>
              </a:rPr>
              <a:t> Fauzi(Iqbal)</a:t>
            </a:r>
            <a:br>
              <a:rPr lang="en-US" sz="1700" dirty="0">
                <a:solidFill>
                  <a:srgbClr val="FFFFFF"/>
                </a:solidFill>
              </a:rPr>
            </a:br>
            <a:r>
              <a:rPr lang="en-US" sz="1700" dirty="0">
                <a:solidFill>
                  <a:srgbClr val="FFFFFF"/>
                </a:solidFill>
              </a:rPr>
              <a:t>Muhammad Farid Izwan bin Mohamad Shabri(Farid)</a:t>
            </a:r>
            <a:br>
              <a:rPr lang="en-US" sz="1700" dirty="0">
                <a:solidFill>
                  <a:srgbClr val="FFFFFF"/>
                </a:solidFill>
              </a:rPr>
            </a:br>
            <a:r>
              <a:rPr lang="en-US" sz="1700" dirty="0">
                <a:solidFill>
                  <a:srgbClr val="FFFFFF"/>
                </a:solidFill>
              </a:rPr>
              <a:t>Muhammad Amjad bin Abdul Malik (Amjad)</a:t>
            </a:r>
          </a:p>
          <a:p>
            <a:endParaRPr lang="en-DE" sz="17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50454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AD5502-3DB4-4523-8EEB-A424ED2B60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Requirement Diagram</a:t>
            </a:r>
          </a:p>
        </p:txBody>
      </p:sp>
      <p:pic>
        <p:nvPicPr>
          <p:cNvPr id="6" name="Content Placeholder 5" descr="Diagram&#10;&#10;Description automatically generated">
            <a:extLst>
              <a:ext uri="{FF2B5EF4-FFF2-40B4-BE49-F238E27FC236}">
                <a16:creationId xmlns:a16="http://schemas.microsoft.com/office/drawing/2014/main" id="{F805C637-E4B7-5387-1ACC-7838F2C3F7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2374" y="677833"/>
            <a:ext cx="6620407" cy="5502334"/>
          </a:xfrm>
        </p:spPr>
      </p:pic>
    </p:spTree>
    <p:extLst>
      <p:ext uri="{BB962C8B-B14F-4D97-AF65-F5344CB8AC3E}">
        <p14:creationId xmlns:p14="http://schemas.microsoft.com/office/powerpoint/2010/main" val="22020991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18C25E-4B73-5DB3-7602-4A623356E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Sequence Diagram</a:t>
            </a:r>
            <a:b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endParaRPr lang="en-US" sz="36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Content Placeholder 5" descr="Diagram&#10;&#10;Description automatically generated">
            <a:extLst>
              <a:ext uri="{FF2B5EF4-FFF2-40B4-BE49-F238E27FC236}">
                <a16:creationId xmlns:a16="http://schemas.microsoft.com/office/drawing/2014/main" id="{0A4A76F8-A74A-5DD2-571B-E932ECB01C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3428" y="643466"/>
            <a:ext cx="5908476" cy="5568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5316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C98A213-5994-475E-B327-DC6EC27FBA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080694-8F4E-45E4-D14F-ED094312E0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670218"/>
            <a:ext cx="10909640" cy="1065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/>
              <a:t>UPPAAL</a:t>
            </a:r>
          </a:p>
        </p:txBody>
      </p:sp>
      <p:sp>
        <p:nvSpPr>
          <p:cNvPr id="16" name="sketch line">
            <a:extLst>
              <a:ext uri="{FF2B5EF4-FFF2-40B4-BE49-F238E27FC236}">
                <a16:creationId xmlns:a16="http://schemas.microsoft.com/office/drawing/2014/main" id="{4B030A0D-0DAD-4A99-89BB-419527D6A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89376" y="1800088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Chart, radar chart&#10;&#10;Description automatically generated">
            <a:extLst>
              <a:ext uri="{FF2B5EF4-FFF2-40B4-BE49-F238E27FC236}">
                <a16:creationId xmlns:a16="http://schemas.microsoft.com/office/drawing/2014/main" id="{FAB06B36-BDD3-0B6F-D602-1883DBC70F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327" y="3105963"/>
            <a:ext cx="3758184" cy="2395842"/>
          </a:xfrm>
          <a:prstGeom prst="rect">
            <a:avLst/>
          </a:prstGeom>
        </p:spPr>
      </p:pic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8C657979-D6A1-AF28-E76D-4F855FB857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59" y="3350244"/>
            <a:ext cx="3758184" cy="1907278"/>
          </a:xfrm>
          <a:prstGeom prst="rect">
            <a:avLst/>
          </a:prstGeom>
        </p:spPr>
      </p:pic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0EA6ED52-46F9-5C79-A849-969A84BABF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5975" y="3444198"/>
            <a:ext cx="3758184" cy="171936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2BFD308-B92A-9254-F3EF-CEE2EBB47825}"/>
              </a:ext>
            </a:extLst>
          </p:cNvPr>
          <p:cNvSpPr txBox="1"/>
          <p:nvPr/>
        </p:nvSpPr>
        <p:spPr>
          <a:xfrm>
            <a:off x="1447800" y="5501802"/>
            <a:ext cx="18838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Car State </a:t>
            </a:r>
            <a:endParaRPr lang="en-DE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0CCF58F-1EAC-AC08-6AC1-086091F8B8D7}"/>
              </a:ext>
            </a:extLst>
          </p:cNvPr>
          <p:cNvSpPr txBox="1"/>
          <p:nvPr/>
        </p:nvSpPr>
        <p:spPr>
          <a:xfrm>
            <a:off x="5362151" y="5571139"/>
            <a:ext cx="18838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Server State</a:t>
            </a:r>
            <a:endParaRPr lang="en-DE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998335F-965C-16EA-2C8A-41E2FFB754E6}"/>
              </a:ext>
            </a:extLst>
          </p:cNvPr>
          <p:cNvSpPr txBox="1"/>
          <p:nvPr/>
        </p:nvSpPr>
        <p:spPr>
          <a:xfrm>
            <a:off x="9276502" y="5571139"/>
            <a:ext cx="18838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Path State 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4015865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714337-55AE-ACA0-EAC2-E28D4E64D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</a:rPr>
              <a:t>Simulation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Diagram, timeline&#10;&#10;Description automatically generated">
            <a:extLst>
              <a:ext uri="{FF2B5EF4-FFF2-40B4-BE49-F238E27FC236}">
                <a16:creationId xmlns:a16="http://schemas.microsoft.com/office/drawing/2014/main" id="{5AE4E7F3-F4FC-16AE-44D8-A9035751B1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9836" y="2482107"/>
            <a:ext cx="2438558" cy="3997637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C0C6D1B7-A3B5-1D7C-547B-DFD46FA2AA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7389" y="2426817"/>
            <a:ext cx="3096600" cy="399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8124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24E981-DFD9-CFAD-BC8A-C5A763392E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4614" y="1783959"/>
            <a:ext cx="4087306" cy="28891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600" dirty="0"/>
              <a:t>Implementation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 descr="Inside view of a red umbrella">
            <a:extLst>
              <a:ext uri="{FF2B5EF4-FFF2-40B4-BE49-F238E27FC236}">
                <a16:creationId xmlns:a16="http://schemas.microsoft.com/office/drawing/2014/main" id="{FB7B9E6C-9DBA-132B-F08E-5EAE5A6641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217" r="15372" b="-1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1727708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5">
            <a:extLst>
              <a:ext uri="{FF2B5EF4-FFF2-40B4-BE49-F238E27FC236}">
                <a16:creationId xmlns:a16="http://schemas.microsoft.com/office/drawing/2014/main" id="{FA88EFFE-482C-08C1-F73A-957A32AB1AE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46860005-D7F6-18B1-C86A-A7A492CE60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>
                <a:solidFill>
                  <a:srgbClr val="FFFFFF"/>
                </a:solidFill>
              </a:rPr>
              <a:t>Real Time Operating System(RTOS)</a:t>
            </a:r>
          </a:p>
        </p:txBody>
      </p:sp>
    </p:spTree>
    <p:extLst>
      <p:ext uri="{BB962C8B-B14F-4D97-AF65-F5344CB8AC3E}">
        <p14:creationId xmlns:p14="http://schemas.microsoft.com/office/powerpoint/2010/main" val="39894749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15A51674-9D92-3052-C302-3A8CBE16AA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>
                <a:solidFill>
                  <a:srgbClr val="FFFFFF"/>
                </a:solidFill>
              </a:rPr>
              <a:t>Create Task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0B542186-8ACC-46BA-E3C9-D646666171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003" y="3429000"/>
            <a:ext cx="5269253" cy="113376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0EBE766-5CCC-93CA-E2C7-ED81D5ED6CAF}"/>
              </a:ext>
            </a:extLst>
          </p:cNvPr>
          <p:cNvSpPr txBox="1"/>
          <p:nvPr/>
        </p:nvSpPr>
        <p:spPr>
          <a:xfrm>
            <a:off x="6794090" y="3667432"/>
            <a:ext cx="41590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car_communicate</a:t>
            </a:r>
            <a:r>
              <a:rPr lang="en-US" dirty="0"/>
              <a:t> = priority “2”</a:t>
            </a:r>
          </a:p>
          <a:p>
            <a:r>
              <a:rPr lang="en-US" dirty="0" err="1"/>
              <a:t>car_wait</a:t>
            </a:r>
            <a:r>
              <a:rPr lang="en-US" dirty="0"/>
              <a:t> = </a:t>
            </a:r>
            <a:r>
              <a:rPr lang="en-US" dirty="0" err="1"/>
              <a:t>car_move</a:t>
            </a:r>
            <a:r>
              <a:rPr lang="en-US" dirty="0"/>
              <a:t> = priority “1”</a:t>
            </a:r>
          </a:p>
          <a:p>
            <a:endParaRPr lang="en-US" dirty="0"/>
          </a:p>
          <a:p>
            <a:r>
              <a:rPr lang="en-US" dirty="0"/>
              <a:t>Priority 2 &gt; Priority 1 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4934921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15A51674-9D92-3052-C302-3A8CBE16AA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957" y="1749843"/>
            <a:ext cx="8873566" cy="44621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5400" dirty="0">
                <a:solidFill>
                  <a:srgbClr val="FFFFFF"/>
                </a:solidFill>
              </a:rPr>
              <a:t>Queue Management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3742D103-1E1E-C7C7-C6E5-0C751D9493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521" y="2926181"/>
            <a:ext cx="4978285" cy="42489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48880B9-41C1-CC28-1700-342D6D4041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521" y="3863244"/>
            <a:ext cx="5106020" cy="174025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5B64168-3719-2F16-1983-3432D59608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1751" y="2926181"/>
            <a:ext cx="4740051" cy="274343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1CB2EB6-EA7E-5C99-9F0F-9559D81B7848}"/>
              </a:ext>
            </a:extLst>
          </p:cNvPr>
          <p:cNvSpPr txBox="1"/>
          <p:nvPr/>
        </p:nvSpPr>
        <p:spPr>
          <a:xfrm>
            <a:off x="3048000" y="570431"/>
            <a:ext cx="6095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</a:rPr>
              <a:t>Task Communication</a:t>
            </a:r>
            <a:endParaRPr lang="en-DE" sz="5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33548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88E033-1DE0-34DA-C284-E53DA8CD5E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>
                <a:solidFill>
                  <a:srgbClr val="FFFFFF"/>
                </a:solidFill>
              </a:rPr>
              <a:t>Concurrency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375F62FF-C63C-715F-D353-4E4BB4AC20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404" y="2277801"/>
            <a:ext cx="4999153" cy="448094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CEE0566-D432-2C46-19BE-0C79EA2894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9786" y="2325433"/>
            <a:ext cx="2956816" cy="448094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EA8BB0C-6658-D2A2-4F4B-B4BC8F734EB8}"/>
              </a:ext>
            </a:extLst>
          </p:cNvPr>
          <p:cNvSpPr/>
          <p:nvPr/>
        </p:nvSpPr>
        <p:spPr>
          <a:xfrm>
            <a:off x="7177326" y="6198869"/>
            <a:ext cx="3094434" cy="1588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910980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15A51674-9D92-3052-C302-3A8CBE16AA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957" y="1749843"/>
            <a:ext cx="8873566" cy="44621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5400" dirty="0">
                <a:solidFill>
                  <a:srgbClr val="FFFFFF"/>
                </a:solidFill>
              </a:rPr>
              <a:t>Wait Management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C8DF559-42B7-9B1A-CFA4-B69A87FEF4FC}"/>
              </a:ext>
            </a:extLst>
          </p:cNvPr>
          <p:cNvSpPr txBox="1"/>
          <p:nvPr/>
        </p:nvSpPr>
        <p:spPr>
          <a:xfrm>
            <a:off x="3116825" y="509260"/>
            <a:ext cx="6095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</a:rPr>
              <a:t>Car Wait Task</a:t>
            </a:r>
            <a:endParaRPr lang="en-DE" sz="5400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3A6D9AA-B5E2-538E-188C-0B34E48D4C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3050" y="2608108"/>
            <a:ext cx="5395428" cy="3635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4867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3EFF7B1-6CB7-47D1-AD37-B870CA2B21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FA2962B-21B6-4689-A95D-A8FF6ADE47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745280D-ED36-41FE-8EB1-CE597C99CF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117348" y="774914"/>
            <a:ext cx="304800" cy="429768"/>
            <a:chOff x="215328" y="-46937"/>
            <a:chExt cx="304800" cy="2773841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D26CEB3-5AE4-4088-AD63-396DB50F28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AA9279A-AD34-474C-834E-6BF658144A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B3589559-7D9A-4ECD-90BB-A5565E2DAE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01B1A71-DCEA-4EB2-8133-98A2CD6F09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0E95A5C-1E97-41C3-9DEC-245FF6DEB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8D3C3374-C720-4FCD-B6CD-AEF1D1A619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7639E2EF-4D23-4EA3-B29E-D6362FF722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730820A4-6CEA-4BF7-8DE4-F5B2D2EB23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F320E002-8AED-4D4F-A104-0585FFFB9A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6A0BF3F3-3A09-42CE-9483-114BD01DD9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B233BD5C-DFC7-4EB7-B348-7C9B5B8D0A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A00D2CE1-35C1-46E6-BD59-CEE668BD90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58DCE86-9AE1-46D1-96D6-04B8B3EDF6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89B74739-D423-4F25-A976-0A6CD86D1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6018E700-FF08-42AA-9237-24E7A74AD3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46B3488A-8A55-403E-B9C9-75AFA0CF53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5089B9D-BA8D-4A64-B95F-33940D9D68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E18403B7-F2C7-4C07-8522-21C3191090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3B58CC6-A99E-43AF-A467-256F19287F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FE97852-3A18-4317-B17E-8C45174F9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F9D0BC6E-6D0B-4589-B1BF-372BAA3839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30B892E-E062-4B0A-B79E-E55D36EC9A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D1A4DF9-C28A-4C0A-B273-702F0C4880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2015BFA-0101-4E84-A47F-AD3E0E167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495992"/>
            <a:ext cx="4195140" cy="5638831"/>
          </a:xfrm>
          <a:noFill/>
        </p:spPr>
        <p:txBody>
          <a:bodyPr anchor="ctr">
            <a:normAutofit/>
          </a:bodyPr>
          <a:lstStyle/>
          <a:p>
            <a:r>
              <a:rPr lang="en-US" sz="4800"/>
              <a:t>Problem?</a:t>
            </a:r>
            <a:endParaRPr lang="en-DE" sz="480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8A7C45F-0213-B049-5D61-9D86B2DD848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38937440"/>
              </p:ext>
            </p:extLst>
          </p:nvPr>
        </p:nvGraphicFramePr>
        <p:xfrm>
          <a:off x="4915947" y="866585"/>
          <a:ext cx="6253722" cy="50561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742264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traight Connector 16">
            <a:extLst>
              <a:ext uri="{FF2B5EF4-FFF2-40B4-BE49-F238E27FC236}">
                <a16:creationId xmlns:a16="http://schemas.microsoft.com/office/drawing/2014/main" id="{D2E961F1-4A28-4A5F-BBD4-6E400E5E6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72357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7F57BEA8-497D-4AA8-8A18-BDCD696B2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8596"/>
            <a:ext cx="12192000" cy="17355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82415D3-DDE5-4D63-8CB3-23A5EC581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1479733"/>
            <a:ext cx="2743200" cy="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D7193FB-6AE6-4B3B-8F89-56B55DD63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201402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DD585947-865F-2AFA-F275-17BF900636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2598" y="2970215"/>
            <a:ext cx="3718882" cy="253005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D2B9064-8D1E-FEC6-445F-103D91E9DAB0}"/>
              </a:ext>
            </a:extLst>
          </p:cNvPr>
          <p:cNvSpPr txBox="1"/>
          <p:nvPr/>
        </p:nvSpPr>
        <p:spPr>
          <a:xfrm>
            <a:off x="3116825" y="509260"/>
            <a:ext cx="6095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</a:rPr>
              <a:t>Car Move Task</a:t>
            </a:r>
            <a:endParaRPr lang="en-DE" sz="5400" dirty="0">
              <a:solidFill>
                <a:schemeClr val="bg1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8672DFE2-B3DE-5FC9-F475-DD9ABFF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957" y="1749843"/>
            <a:ext cx="8873566" cy="44621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5400" dirty="0">
                <a:solidFill>
                  <a:srgbClr val="FFFFFF"/>
                </a:solidFill>
              </a:rPr>
              <a:t>Moving Management</a:t>
            </a:r>
          </a:p>
        </p:txBody>
      </p:sp>
    </p:spTree>
    <p:extLst>
      <p:ext uri="{BB962C8B-B14F-4D97-AF65-F5344CB8AC3E}">
        <p14:creationId xmlns:p14="http://schemas.microsoft.com/office/powerpoint/2010/main" val="30008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88E033-1DE0-34DA-C284-E53DA8CD5E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>
                <a:solidFill>
                  <a:srgbClr val="FFFFFF"/>
                </a:solidFill>
              </a:rPr>
              <a:t>Result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F4B16DAE-5AF0-F483-CC95-71C15EA1AA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2771" y="2596836"/>
            <a:ext cx="1958510" cy="3825572"/>
          </a:xfrm>
          <a:prstGeom prst="rect">
            <a:avLst/>
          </a:prstGeom>
        </p:spPr>
      </p:pic>
      <p:pic>
        <p:nvPicPr>
          <p:cNvPr id="6" name="RTOS_AIM">
            <a:hlinkClick r:id="" action="ppaction://media"/>
            <a:extLst>
              <a:ext uri="{FF2B5EF4-FFF2-40B4-BE49-F238E27FC236}">
                <a16:creationId xmlns:a16="http://schemas.microsoft.com/office/drawing/2014/main" id="{54CBD3B7-3D31-CD1A-4BE7-66D412644F9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857336" y="2875781"/>
            <a:ext cx="4685736" cy="2882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696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76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101010 data lines to infinity">
            <a:extLst>
              <a:ext uri="{FF2B5EF4-FFF2-40B4-BE49-F238E27FC236}">
                <a16:creationId xmlns:a16="http://schemas.microsoft.com/office/drawing/2014/main" id="{43014F04-B93D-1F57-8DBD-FF3B888A196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3127"/>
          <a:stretch/>
        </p:blipFill>
        <p:spPr>
          <a:xfrm>
            <a:off x="1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09D4029-6D9A-7AE0-7F87-4106D44660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6496" y="2898648"/>
            <a:ext cx="6678168" cy="2029488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9600" dirty="0">
                <a:solidFill>
                  <a:srgbClr val="FFFFFF"/>
                </a:solidFill>
              </a:rPr>
              <a:t>VHDL </a:t>
            </a:r>
            <a:br>
              <a:rPr lang="en-US" sz="9600" dirty="0">
                <a:solidFill>
                  <a:srgbClr val="FFFFFF"/>
                </a:solidFill>
              </a:rPr>
            </a:br>
            <a:endParaRPr lang="en-US" sz="96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87286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88E033-1DE0-34DA-C284-E53DA8CD5E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Finite State Machine (FSM)</a:t>
            </a:r>
            <a:endParaRPr lang="en-US" sz="5400" dirty="0">
              <a:solidFill>
                <a:srgbClr val="FFFFFF"/>
              </a:solidFill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Chart, diagram&#10;&#10;Description automatically generated">
            <a:extLst>
              <a:ext uri="{FF2B5EF4-FFF2-40B4-BE49-F238E27FC236}">
                <a16:creationId xmlns:a16="http://schemas.microsoft.com/office/drawing/2014/main" id="{DFB2B522-AE8B-8E39-1A55-75EBCC809E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1348" y="2429069"/>
            <a:ext cx="4668701" cy="421350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D464514-66AD-EF04-E21E-EC01F070407C}"/>
              </a:ext>
            </a:extLst>
          </p:cNvPr>
          <p:cNvSpPr txBox="1"/>
          <p:nvPr/>
        </p:nvSpPr>
        <p:spPr>
          <a:xfrm>
            <a:off x="546351" y="2814221"/>
            <a:ext cx="50377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Communication between car and server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Three state </a:t>
            </a:r>
            <a:r>
              <a:rPr lang="de-DE" dirty="0"/>
              <a:t>:</a:t>
            </a:r>
            <a:r>
              <a:rPr lang="de-DE" dirty="0" err="1"/>
              <a:t>Idle</a:t>
            </a:r>
            <a:r>
              <a:rPr lang="de-DE" dirty="0"/>
              <a:t>, </a:t>
            </a:r>
            <a:r>
              <a:rPr lang="de-DE" dirty="0" err="1"/>
              <a:t>makeQueue,getSignal</a:t>
            </a:r>
            <a:endParaRPr lang="de-D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1AC9A2-C78B-2748-F820-BBC6CFB4A9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188" y="3495583"/>
            <a:ext cx="3244438" cy="3362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3874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88E033-1DE0-34DA-C284-E53DA8CD5E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Input and Output</a:t>
            </a:r>
            <a:endParaRPr lang="en-US" sz="5400" dirty="0">
              <a:solidFill>
                <a:srgbClr val="FFFFFF"/>
              </a:solidFill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4912C828-49F4-A415-529A-D319168E58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4724" y="3138452"/>
            <a:ext cx="4655965" cy="31159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824F5F5-828E-F86C-81CA-1C0D295A0B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1868" y="3138452"/>
            <a:ext cx="5304360" cy="2922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1487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2E961F1-4A28-4A5F-BBD4-6E400E5E6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72357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7F57BEA8-497D-4AA8-8A18-BDCD696B2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8596"/>
            <a:ext cx="12192000" cy="17355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5">
            <a:extLst>
              <a:ext uri="{FF2B5EF4-FFF2-40B4-BE49-F238E27FC236}">
                <a16:creationId xmlns:a16="http://schemas.microsoft.com/office/drawing/2014/main" id="{037CD29E-0E5D-958E-6258-5D107BA099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70623" y="532739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		Result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A82415D3-DDE5-4D63-8CB3-23A5EC581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1479733"/>
            <a:ext cx="2743200" cy="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AD7193FB-6AE6-4B3B-8F89-56B55DD63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201402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2CE5BBC6-C88A-31E5-B721-4D8A663A6E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" b="29687"/>
          <a:stretch/>
        </p:blipFill>
        <p:spPr>
          <a:xfrm>
            <a:off x="1425594" y="2662235"/>
            <a:ext cx="9160083" cy="3321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3046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erial view of a highway near the ocean">
            <a:extLst>
              <a:ext uri="{FF2B5EF4-FFF2-40B4-BE49-F238E27FC236}">
                <a16:creationId xmlns:a16="http://schemas.microsoft.com/office/drawing/2014/main" id="{4DE355D2-61B7-DB07-917D-10760D85F9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833" b="13167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4ACB2D82-5743-3B85-503B-F94CFC2330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dirty="0">
                <a:solidFill>
                  <a:srgbClr val="FFFFFF"/>
                </a:soli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781134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2285737-90EE-47DC-AC80-8AE156B11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1"/>
            <a:ext cx="4403709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57BDC17-F1B3-455F-BBF1-680AA1F25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5292" y="0"/>
            <a:ext cx="2436813" cy="6858001"/>
            <a:chOff x="1320800" y="0"/>
            <a:chExt cx="2436813" cy="6858001"/>
          </a:xfrm>
        </p:grpSpPr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64E2FA9A-FEF7-4501-B0EB-5E45EDD21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BC38192B-B4CB-47D4-A3B1-10010247F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96330E33-E171-4B0F-82B5-AF7230399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332B1723-69BF-42D7-B757-0FA059E15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F115D62D-1E96-48D1-A78D-D370A0BFB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91C2876A-169D-4822-A766-C00578C88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227DF75-F4D2-ACD9-83B9-21996E2191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020" y="685800"/>
            <a:ext cx="2780271" cy="5105400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Introduction</a:t>
            </a:r>
            <a:endParaRPr lang="en-DE" sz="4000">
              <a:solidFill>
                <a:srgbClr val="FFFFFF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78FF5A9-4CAF-E559-EDF2-A3F75529C38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54155212"/>
              </p:ext>
            </p:extLst>
          </p:nvPr>
        </p:nvGraphicFramePr>
        <p:xfrm>
          <a:off x="5010150" y="685800"/>
          <a:ext cx="6492875" cy="5105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211083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7FA33FF-088D-4F16-95A2-2C64D353DE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376EFB1-01CF-419F-ABF1-2AF02BBFC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709160" cy="6858000"/>
          </a:xfrm>
          <a:prstGeom prst="rect">
            <a:avLst/>
          </a:prstGeom>
          <a:solidFill>
            <a:schemeClr val="tx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FF9DEA15-78BD-4750-AA18-B9F28A6D5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284331" cy="6858000"/>
          </a:xfrm>
          <a:custGeom>
            <a:avLst/>
            <a:gdLst>
              <a:gd name="connsiteX0" fmla="*/ 0 w 4319042"/>
              <a:gd name="connsiteY0" fmla="*/ 0 h 6858000"/>
              <a:gd name="connsiteX1" fmla="*/ 1142888 w 4319042"/>
              <a:gd name="connsiteY1" fmla="*/ 0 h 6858000"/>
              <a:gd name="connsiteX2" fmla="*/ 4319042 w 4319042"/>
              <a:gd name="connsiteY2" fmla="*/ 6858000 h 6858000"/>
              <a:gd name="connsiteX3" fmla="*/ 0 w 43190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9042" h="6858000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FA0F68-40C2-9038-939E-6C1F88D3E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640080"/>
            <a:ext cx="3282696" cy="5257800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MOTIVATION</a:t>
            </a:r>
            <a:endParaRPr lang="en-DE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ED76B6-3830-643B-5C73-0F45C7C6EA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8384" y="640081"/>
            <a:ext cx="6024654" cy="5257800"/>
          </a:xfrm>
        </p:spPr>
        <p:txBody>
          <a:bodyPr anchor="ctr">
            <a:normAutofit/>
          </a:bodyPr>
          <a:lstStyle/>
          <a:p>
            <a:endParaRPr lang="en-US" sz="2400"/>
          </a:p>
          <a:p>
            <a:r>
              <a:rPr lang="en-US" sz="2400"/>
              <a:t>A lot of studies have been done on a wide range of subjects. </a:t>
            </a:r>
          </a:p>
          <a:p>
            <a:endParaRPr lang="en-US" sz="2400"/>
          </a:p>
          <a:p>
            <a:r>
              <a:rPr lang="en-US" sz="2400"/>
              <a:t>Our topic  requires us to conduct studies on a certain issue to and to acquire a generative notion about the automation intersection management which allows us to get interested in new ideas and approaches.</a:t>
            </a:r>
            <a:endParaRPr lang="en-DE" sz="2400"/>
          </a:p>
        </p:txBody>
      </p:sp>
    </p:spTree>
    <p:extLst>
      <p:ext uri="{BB962C8B-B14F-4D97-AF65-F5344CB8AC3E}">
        <p14:creationId xmlns:p14="http://schemas.microsoft.com/office/powerpoint/2010/main" val="29134400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3EFF7B1-6CB7-47D1-AD37-B870CA2B21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FA2962B-21B6-4689-A95D-A8FF6ADE47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745280D-ED36-41FE-8EB1-CE597C99CF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117348" y="774914"/>
            <a:ext cx="304800" cy="429768"/>
            <a:chOff x="215328" y="-46937"/>
            <a:chExt cx="304800" cy="2773841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D26CEB3-5AE4-4088-AD63-396DB50F28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AA9279A-AD34-474C-834E-6BF658144A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B3589559-7D9A-4ECD-90BB-A5565E2DAE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01B1A71-DCEA-4EB2-8133-98A2CD6F09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0E95A5C-1E97-41C3-9DEC-245FF6DEB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8D3C3374-C720-4FCD-B6CD-AEF1D1A619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7639E2EF-4D23-4EA3-B29E-D6362FF722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730820A4-6CEA-4BF7-8DE4-F5B2D2EB23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F320E002-8AED-4D4F-A104-0585FFFB9A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6A0BF3F3-3A09-42CE-9483-114BD01DD9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B233BD5C-DFC7-4EB7-B348-7C9B5B8D0A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A00D2CE1-35C1-46E6-BD59-CEE668BD90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58DCE86-9AE1-46D1-96D6-04B8B3EDF6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89B74739-D423-4F25-A976-0A6CD86D1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6018E700-FF08-42AA-9237-24E7A74AD3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46B3488A-8A55-403E-B9C9-75AFA0CF53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5089B9D-BA8D-4A64-B95F-33940D9D68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E18403B7-F2C7-4C07-8522-21C3191090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3B58CC6-A99E-43AF-A467-256F19287F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FE97852-3A18-4317-B17E-8C45174F9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F9D0BC6E-6D0B-4589-B1BF-372BAA3839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30B892E-E062-4B0A-B79E-E55D36EC9A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D1A4DF9-C28A-4C0A-B273-702F0C4880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CC6F7DD-230D-40A2-80CB-CA3DD1E892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495992"/>
            <a:ext cx="4195140" cy="5638831"/>
          </a:xfrm>
          <a:noFill/>
        </p:spPr>
        <p:txBody>
          <a:bodyPr anchor="ctr">
            <a:normAutofit/>
          </a:bodyPr>
          <a:lstStyle/>
          <a:p>
            <a:r>
              <a:rPr lang="en-US" sz="4800"/>
              <a:t>Solution </a:t>
            </a:r>
            <a:endParaRPr lang="en-DE" sz="480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49A0043-294F-12DF-03E9-B346680F324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42503529"/>
              </p:ext>
            </p:extLst>
          </p:nvPr>
        </p:nvGraphicFramePr>
        <p:xfrm>
          <a:off x="4915947" y="866585"/>
          <a:ext cx="6253722" cy="50561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661669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2170031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082819" y="0"/>
            <a:ext cx="4097211" cy="2170661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48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010646" y="-5010043"/>
            <a:ext cx="2170709" cy="12192000"/>
          </a:xfrm>
          <a:prstGeom prst="rect">
            <a:avLst/>
          </a:prstGeom>
          <a:gradFill>
            <a:gsLst>
              <a:gs pos="23000">
                <a:schemeClr val="accent1">
                  <a:lumMod val="75000"/>
                  <a:alpha val="16000"/>
                </a:schemeClr>
              </a:gs>
              <a:gs pos="99000">
                <a:srgbClr val="000000">
                  <a:alpha val="45000"/>
                </a:srgbClr>
              </a:gs>
            </a:gsLst>
            <a:lin ang="21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5D89EF-2A82-4BD3-8537-B4B93B031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3564" y="348865"/>
            <a:ext cx="9718111" cy="1576446"/>
          </a:xfrm>
        </p:spPr>
        <p:txBody>
          <a:bodyPr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Design</a:t>
            </a:r>
            <a:endParaRPr lang="en-DE" sz="4000">
              <a:solidFill>
                <a:srgbClr val="FFFFFF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A6BC4D7-292A-B297-56A2-74E6457DB4C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93263051"/>
              </p:ext>
            </p:extLst>
          </p:nvPr>
        </p:nvGraphicFramePr>
        <p:xfrm>
          <a:off x="644056" y="2615979"/>
          <a:ext cx="10927829" cy="36894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6C8630C6-AC53-493F-B752-6BA184FEEE36}"/>
              </a:ext>
            </a:extLst>
          </p:cNvPr>
          <p:cNvSpPr txBox="1"/>
          <p:nvPr/>
        </p:nvSpPr>
        <p:spPr>
          <a:xfrm>
            <a:off x="883920" y="3520642"/>
            <a:ext cx="518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Activity Diagram</a:t>
            </a:r>
            <a:endParaRPr lang="de-DE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C1795D6-6A10-4DC8-8BFF-F90E679DCD51}"/>
              </a:ext>
            </a:extLst>
          </p:cNvPr>
          <p:cNvSpPr txBox="1"/>
          <p:nvPr/>
        </p:nvSpPr>
        <p:spPr>
          <a:xfrm>
            <a:off x="883920" y="4473013"/>
            <a:ext cx="518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Sequence Diagram</a:t>
            </a:r>
            <a:endParaRPr lang="de-DE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AF4DB50-7272-4207-88B0-1AB3D03909C6}"/>
              </a:ext>
            </a:extLst>
          </p:cNvPr>
          <p:cNvSpPr txBox="1"/>
          <p:nvPr/>
        </p:nvSpPr>
        <p:spPr>
          <a:xfrm>
            <a:off x="6065520" y="3520642"/>
            <a:ext cx="518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State Machine Diagram</a:t>
            </a:r>
            <a:endParaRPr lang="de-DE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EC4294D-D8F9-4991-A31A-342DB1E2EC02}"/>
              </a:ext>
            </a:extLst>
          </p:cNvPr>
          <p:cNvSpPr txBox="1"/>
          <p:nvPr/>
        </p:nvSpPr>
        <p:spPr>
          <a:xfrm>
            <a:off x="6096000" y="4545669"/>
            <a:ext cx="518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 |Case Diagram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58532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51F8E8-FA51-4855-908E-846E50BF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Activity Diagram for car scenario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E9FA965D-B3B1-42A1-B5B5-48E48E3E8D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3311" y="643466"/>
            <a:ext cx="4148710" cy="5568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0650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51F8E8-FA51-4855-908E-846E50BF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Activity Diagram for server hub</a:t>
            </a:r>
          </a:p>
        </p:txBody>
      </p:sp>
      <p:pic>
        <p:nvPicPr>
          <p:cNvPr id="7" name="Content Placeholder 6" descr="Diagram&#10;&#10;Description automatically generated">
            <a:extLst>
              <a:ext uri="{FF2B5EF4-FFF2-40B4-BE49-F238E27FC236}">
                <a16:creationId xmlns:a16="http://schemas.microsoft.com/office/drawing/2014/main" id="{F6416B23-BBB2-4D89-BABA-6CB6D1A3F7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2717" y="643466"/>
            <a:ext cx="4649897" cy="5568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4327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F76F17-F42B-4748-BCCF-7F3FA48974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Use Case Diagram</a:t>
            </a:r>
          </a:p>
        </p:txBody>
      </p:sp>
      <p:pic>
        <p:nvPicPr>
          <p:cNvPr id="7" name="Content Placeholder 6" descr="Diagram&#10;&#10;Description automatically generated">
            <a:extLst>
              <a:ext uri="{FF2B5EF4-FFF2-40B4-BE49-F238E27FC236}">
                <a16:creationId xmlns:a16="http://schemas.microsoft.com/office/drawing/2014/main" id="{0553184A-638D-9535-C980-3C57942F32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2549" y="333909"/>
            <a:ext cx="5710751" cy="348355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EE070B7-2611-8C16-C09B-A60B68D2CA8E}"/>
              </a:ext>
            </a:extLst>
          </p:cNvPr>
          <p:cNvSpPr txBox="1"/>
          <p:nvPr/>
        </p:nvSpPr>
        <p:spPr>
          <a:xfrm>
            <a:off x="5134157" y="4039408"/>
            <a:ext cx="634753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 attain the aim of a totally autonomous driving car, the robot vehicle must have a thorough understanding of its surroundings.</a:t>
            </a:r>
          </a:p>
          <a:p>
            <a:endParaRPr lang="en-US" dirty="0"/>
          </a:p>
          <a:p>
            <a:r>
              <a:rPr lang="en-US" dirty="0"/>
              <a:t>Information that is required is based on onboard sensors  which includes</a:t>
            </a:r>
          </a:p>
          <a:p>
            <a:endParaRPr lang="en-US" dirty="0"/>
          </a:p>
          <a:p>
            <a:r>
              <a:rPr lang="en-US" dirty="0"/>
              <a:t> 1. Vehicle to Server Hub </a:t>
            </a:r>
          </a:p>
          <a:p>
            <a:r>
              <a:rPr lang="en-US" dirty="0"/>
              <a:t>2. Vehicle to Intelligent Network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5954862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</TotalTime>
  <Words>351</Words>
  <Application>Microsoft Office PowerPoint</Application>
  <PresentationFormat>Widescreen</PresentationFormat>
  <Paragraphs>65</Paragraphs>
  <Slides>26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Arial</vt:lpstr>
      <vt:lpstr>Calibri</vt:lpstr>
      <vt:lpstr>Calibri Light</vt:lpstr>
      <vt:lpstr>Office Theme</vt:lpstr>
      <vt:lpstr>Autonomous Intersection Management (AIM)</vt:lpstr>
      <vt:lpstr>Problem?</vt:lpstr>
      <vt:lpstr>Introduction</vt:lpstr>
      <vt:lpstr>MOTIVATION</vt:lpstr>
      <vt:lpstr>Solution </vt:lpstr>
      <vt:lpstr>Design</vt:lpstr>
      <vt:lpstr>Activity Diagram for car scenario</vt:lpstr>
      <vt:lpstr>Activity Diagram for server hub</vt:lpstr>
      <vt:lpstr>Use Case Diagram</vt:lpstr>
      <vt:lpstr>Requirement Diagram</vt:lpstr>
      <vt:lpstr>Sequence Diagram </vt:lpstr>
      <vt:lpstr>UPPAAL</vt:lpstr>
      <vt:lpstr>Simulation</vt:lpstr>
      <vt:lpstr>Implementation</vt:lpstr>
      <vt:lpstr>Real Time Operating System(RTOS)</vt:lpstr>
      <vt:lpstr>Create Task</vt:lpstr>
      <vt:lpstr>Queue Management</vt:lpstr>
      <vt:lpstr>Concurrency</vt:lpstr>
      <vt:lpstr>Wait Management</vt:lpstr>
      <vt:lpstr>Moving Management</vt:lpstr>
      <vt:lpstr>Result</vt:lpstr>
      <vt:lpstr>VHDL  </vt:lpstr>
      <vt:lpstr>Finite State Machine (FSM)</vt:lpstr>
      <vt:lpstr>Input and Output</vt:lpstr>
      <vt:lpstr>  Result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Sheikh Adib</dc:creator>
  <cp:lastModifiedBy>Iqbal Fauzi</cp:lastModifiedBy>
  <cp:revision>22</cp:revision>
  <dcterms:created xsi:type="dcterms:W3CDTF">2022-04-11T11:06:08Z</dcterms:created>
  <dcterms:modified xsi:type="dcterms:W3CDTF">2022-06-23T20:38:31Z</dcterms:modified>
</cp:coreProperties>
</file>